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8803600" cy="35104388"/>
  <p:notesSz cx="6858000" cy="9144000"/>
  <p:defaultTextStyle>
    <a:defPPr>
      <a:defRPr lang="it-IT"/>
    </a:defPPr>
    <a:lvl1pPr marL="0" algn="l" defTabSz="3446099" rtl="0" eaLnBrk="1" latinLnBrk="0" hangingPunct="1">
      <a:defRPr sz="6800" kern="1200">
        <a:solidFill>
          <a:schemeClr val="tx1"/>
        </a:solidFill>
        <a:latin typeface="+mn-lt"/>
        <a:ea typeface="+mn-ea"/>
        <a:cs typeface="+mn-cs"/>
      </a:defRPr>
    </a:lvl1pPr>
    <a:lvl2pPr marL="1723050" algn="l" defTabSz="3446099" rtl="0" eaLnBrk="1" latinLnBrk="0" hangingPunct="1">
      <a:defRPr sz="6800" kern="1200">
        <a:solidFill>
          <a:schemeClr val="tx1"/>
        </a:solidFill>
        <a:latin typeface="+mn-lt"/>
        <a:ea typeface="+mn-ea"/>
        <a:cs typeface="+mn-cs"/>
      </a:defRPr>
    </a:lvl2pPr>
    <a:lvl3pPr marL="3446099" algn="l" defTabSz="3446099" rtl="0" eaLnBrk="1" latinLnBrk="0" hangingPunct="1">
      <a:defRPr sz="6800" kern="1200">
        <a:solidFill>
          <a:schemeClr val="tx1"/>
        </a:solidFill>
        <a:latin typeface="+mn-lt"/>
        <a:ea typeface="+mn-ea"/>
        <a:cs typeface="+mn-cs"/>
      </a:defRPr>
    </a:lvl3pPr>
    <a:lvl4pPr marL="5169149" algn="l" defTabSz="3446099" rtl="0" eaLnBrk="1" latinLnBrk="0" hangingPunct="1">
      <a:defRPr sz="6800" kern="1200">
        <a:solidFill>
          <a:schemeClr val="tx1"/>
        </a:solidFill>
        <a:latin typeface="+mn-lt"/>
        <a:ea typeface="+mn-ea"/>
        <a:cs typeface="+mn-cs"/>
      </a:defRPr>
    </a:lvl4pPr>
    <a:lvl5pPr marL="6892199" algn="l" defTabSz="3446099" rtl="0" eaLnBrk="1" latinLnBrk="0" hangingPunct="1">
      <a:defRPr sz="6800" kern="1200">
        <a:solidFill>
          <a:schemeClr val="tx1"/>
        </a:solidFill>
        <a:latin typeface="+mn-lt"/>
        <a:ea typeface="+mn-ea"/>
        <a:cs typeface="+mn-cs"/>
      </a:defRPr>
    </a:lvl5pPr>
    <a:lvl6pPr marL="8615248" algn="l" defTabSz="3446099" rtl="0" eaLnBrk="1" latinLnBrk="0" hangingPunct="1">
      <a:defRPr sz="6800" kern="1200">
        <a:solidFill>
          <a:schemeClr val="tx1"/>
        </a:solidFill>
        <a:latin typeface="+mn-lt"/>
        <a:ea typeface="+mn-ea"/>
        <a:cs typeface="+mn-cs"/>
      </a:defRPr>
    </a:lvl6pPr>
    <a:lvl7pPr marL="10338298" algn="l" defTabSz="3446099" rtl="0" eaLnBrk="1" latinLnBrk="0" hangingPunct="1">
      <a:defRPr sz="6800" kern="1200">
        <a:solidFill>
          <a:schemeClr val="tx1"/>
        </a:solidFill>
        <a:latin typeface="+mn-lt"/>
        <a:ea typeface="+mn-ea"/>
        <a:cs typeface="+mn-cs"/>
      </a:defRPr>
    </a:lvl7pPr>
    <a:lvl8pPr marL="12061347" algn="l" defTabSz="3446099" rtl="0" eaLnBrk="1" latinLnBrk="0" hangingPunct="1">
      <a:defRPr sz="6800" kern="1200">
        <a:solidFill>
          <a:schemeClr val="tx1"/>
        </a:solidFill>
        <a:latin typeface="+mn-lt"/>
        <a:ea typeface="+mn-ea"/>
        <a:cs typeface="+mn-cs"/>
      </a:defRPr>
    </a:lvl8pPr>
    <a:lvl9pPr marL="13784397" algn="l" defTabSz="3446099" rtl="0" eaLnBrk="1" latinLnBrk="0" hangingPunct="1">
      <a:defRPr sz="6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42"/>
    <a:srgbClr val="E2E2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8991" autoAdjust="0"/>
  </p:normalViewPr>
  <p:slideViewPr>
    <p:cSldViewPr>
      <p:cViewPr>
        <p:scale>
          <a:sx n="40" d="100"/>
          <a:sy n="40" d="100"/>
        </p:scale>
        <p:origin x="30" y="1968"/>
      </p:cViewPr>
      <p:guideLst>
        <p:guide orient="horz" pos="11057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Amani\Documents\PoliMi\Materials%20Engineering%20and%20Nanotechnology\tesi\dati%20sperimentali\CA\TILT\ALL%20TIL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t-IT" sz="1800" b="1" i="0" baseline="0"/>
              <a:t>DYNAMIC HYSTERESIS CA</a:t>
            </a:r>
            <a:endParaRPr lang="it-IT"/>
          </a:p>
        </c:rich>
      </c:tx>
      <c:layout/>
      <c:overlay val="0"/>
    </c:title>
    <c:autoTitleDeleted val="0"/>
    <c:plotArea>
      <c:layout>
        <c:manualLayout>
          <c:layoutTarget val="inner"/>
          <c:xMode val="edge"/>
          <c:yMode val="edge"/>
          <c:x val="0.10212335425166812"/>
          <c:y val="0.10315874615363826"/>
          <c:w val="0.66272676293964161"/>
          <c:h val="0.74941350272239748"/>
        </c:manualLayout>
      </c:layout>
      <c:lineChart>
        <c:grouping val="standard"/>
        <c:varyColors val="0"/>
        <c:ser>
          <c:idx val="1"/>
          <c:order val="0"/>
          <c:tx>
            <c:v>C12 sandblasted 6' etching post T</c:v>
          </c:tx>
          <c:marker>
            <c:symbol val="none"/>
          </c:marker>
          <c:val>
            <c:numRef>
              <c:f>'B.A6.B.B-1-CIRC'!$B$8:$B$1280</c:f>
              <c:numCache>
                <c:formatCode>General</c:formatCode>
                <c:ptCount val="1273"/>
                <c:pt idx="0">
                  <c:v>152</c:v>
                </c:pt>
                <c:pt idx="1">
                  <c:v>152</c:v>
                </c:pt>
                <c:pt idx="2">
                  <c:v>151.9</c:v>
                </c:pt>
                <c:pt idx="3">
                  <c:v>151.9</c:v>
                </c:pt>
                <c:pt idx="4">
                  <c:v>152</c:v>
                </c:pt>
                <c:pt idx="5">
                  <c:v>152</c:v>
                </c:pt>
                <c:pt idx="6">
                  <c:v>152</c:v>
                </c:pt>
                <c:pt idx="7">
                  <c:v>151.9</c:v>
                </c:pt>
                <c:pt idx="8">
                  <c:v>151.9</c:v>
                </c:pt>
                <c:pt idx="9">
                  <c:v>152</c:v>
                </c:pt>
                <c:pt idx="10">
                  <c:v>152</c:v>
                </c:pt>
                <c:pt idx="11">
                  <c:v>151.9</c:v>
                </c:pt>
                <c:pt idx="12">
                  <c:v>152</c:v>
                </c:pt>
                <c:pt idx="13">
                  <c:v>152</c:v>
                </c:pt>
                <c:pt idx="14">
                  <c:v>151.9</c:v>
                </c:pt>
                <c:pt idx="15">
                  <c:v>152</c:v>
                </c:pt>
                <c:pt idx="16">
                  <c:v>152</c:v>
                </c:pt>
                <c:pt idx="17">
                  <c:v>152</c:v>
                </c:pt>
                <c:pt idx="18">
                  <c:v>152</c:v>
                </c:pt>
                <c:pt idx="19">
                  <c:v>152</c:v>
                </c:pt>
                <c:pt idx="20">
                  <c:v>151.9</c:v>
                </c:pt>
                <c:pt idx="21">
                  <c:v>152</c:v>
                </c:pt>
                <c:pt idx="22">
                  <c:v>151.9</c:v>
                </c:pt>
                <c:pt idx="23">
                  <c:v>152.1</c:v>
                </c:pt>
                <c:pt idx="24">
                  <c:v>152</c:v>
                </c:pt>
                <c:pt idx="25">
                  <c:v>152</c:v>
                </c:pt>
                <c:pt idx="26">
                  <c:v>152</c:v>
                </c:pt>
                <c:pt idx="27">
                  <c:v>152</c:v>
                </c:pt>
                <c:pt idx="28">
                  <c:v>152</c:v>
                </c:pt>
                <c:pt idx="29">
                  <c:v>152</c:v>
                </c:pt>
                <c:pt idx="30">
                  <c:v>152</c:v>
                </c:pt>
                <c:pt idx="31">
                  <c:v>152</c:v>
                </c:pt>
                <c:pt idx="32">
                  <c:v>152</c:v>
                </c:pt>
                <c:pt idx="33">
                  <c:v>151.9</c:v>
                </c:pt>
                <c:pt idx="34">
                  <c:v>151.69999999999999</c:v>
                </c:pt>
                <c:pt idx="35">
                  <c:v>151.30000000000001</c:v>
                </c:pt>
                <c:pt idx="36">
                  <c:v>151.1</c:v>
                </c:pt>
                <c:pt idx="37">
                  <c:v>150.9</c:v>
                </c:pt>
                <c:pt idx="38">
                  <c:v>150.69999999999999</c:v>
                </c:pt>
                <c:pt idx="39">
                  <c:v>150.5</c:v>
                </c:pt>
                <c:pt idx="40">
                  <c:v>150.1</c:v>
                </c:pt>
                <c:pt idx="41">
                  <c:v>149.9</c:v>
                </c:pt>
                <c:pt idx="42">
                  <c:v>149.5</c:v>
                </c:pt>
                <c:pt idx="43">
                  <c:v>149.4</c:v>
                </c:pt>
                <c:pt idx="44">
                  <c:v>149.19999999999999</c:v>
                </c:pt>
                <c:pt idx="45">
                  <c:v>149</c:v>
                </c:pt>
                <c:pt idx="46">
                  <c:v>148.9</c:v>
                </c:pt>
                <c:pt idx="47">
                  <c:v>149</c:v>
                </c:pt>
                <c:pt idx="48">
                  <c:v>149</c:v>
                </c:pt>
                <c:pt idx="49">
                  <c:v>149</c:v>
                </c:pt>
                <c:pt idx="50">
                  <c:v>149.1</c:v>
                </c:pt>
                <c:pt idx="51">
                  <c:v>149.1</c:v>
                </c:pt>
                <c:pt idx="52">
                  <c:v>149.30000000000001</c:v>
                </c:pt>
                <c:pt idx="53">
                  <c:v>149.4</c:v>
                </c:pt>
                <c:pt idx="54">
                  <c:v>149.5</c:v>
                </c:pt>
                <c:pt idx="55">
                  <c:v>149.6</c:v>
                </c:pt>
                <c:pt idx="56">
                  <c:v>149.6</c:v>
                </c:pt>
                <c:pt idx="57">
                  <c:v>149.69999999999999</c:v>
                </c:pt>
                <c:pt idx="58">
                  <c:v>149.69999999999999</c:v>
                </c:pt>
                <c:pt idx="59">
                  <c:v>149.69999999999999</c:v>
                </c:pt>
                <c:pt idx="60">
                  <c:v>149.6</c:v>
                </c:pt>
                <c:pt idx="61">
                  <c:v>149.69999999999999</c:v>
                </c:pt>
                <c:pt idx="62">
                  <c:v>149.69999999999999</c:v>
                </c:pt>
                <c:pt idx="63">
                  <c:v>149.69999999999999</c:v>
                </c:pt>
                <c:pt idx="64">
                  <c:v>149.80000000000001</c:v>
                </c:pt>
                <c:pt idx="65">
                  <c:v>149.9</c:v>
                </c:pt>
                <c:pt idx="66">
                  <c:v>149.80000000000001</c:v>
                </c:pt>
                <c:pt idx="67">
                  <c:v>149.80000000000001</c:v>
                </c:pt>
                <c:pt idx="68">
                  <c:v>149.80000000000001</c:v>
                </c:pt>
                <c:pt idx="69">
                  <c:v>149.69999999999999</c:v>
                </c:pt>
                <c:pt idx="70">
                  <c:v>149.4</c:v>
                </c:pt>
                <c:pt idx="71">
                  <c:v>149.4</c:v>
                </c:pt>
                <c:pt idx="72">
                  <c:v>149.69999999999999</c:v>
                </c:pt>
                <c:pt idx="73">
                  <c:v>149.5</c:v>
                </c:pt>
                <c:pt idx="74">
                  <c:v>149.5</c:v>
                </c:pt>
                <c:pt idx="75">
                  <c:v>149.19999999999999</c:v>
                </c:pt>
                <c:pt idx="76">
                  <c:v>149.19999999999999</c:v>
                </c:pt>
                <c:pt idx="77">
                  <c:v>149.4</c:v>
                </c:pt>
                <c:pt idx="78">
                  <c:v>149.4</c:v>
                </c:pt>
                <c:pt idx="79">
                  <c:v>149.4</c:v>
                </c:pt>
                <c:pt idx="80">
                  <c:v>149</c:v>
                </c:pt>
                <c:pt idx="81">
                  <c:v>148.9</c:v>
                </c:pt>
                <c:pt idx="82">
                  <c:v>149</c:v>
                </c:pt>
                <c:pt idx="83">
                  <c:v>148.80000000000001</c:v>
                </c:pt>
                <c:pt idx="84">
                  <c:v>148.69999999999999</c:v>
                </c:pt>
                <c:pt idx="85">
                  <c:v>148.5</c:v>
                </c:pt>
                <c:pt idx="86">
                  <c:v>148.30000000000001</c:v>
                </c:pt>
                <c:pt idx="87">
                  <c:v>148.19999999999999</c:v>
                </c:pt>
                <c:pt idx="88">
                  <c:v>148.1</c:v>
                </c:pt>
                <c:pt idx="89">
                  <c:v>148.1</c:v>
                </c:pt>
                <c:pt idx="90">
                  <c:v>147.80000000000001</c:v>
                </c:pt>
                <c:pt idx="91">
                  <c:v>147.80000000000001</c:v>
                </c:pt>
                <c:pt idx="92">
                  <c:v>147.6</c:v>
                </c:pt>
                <c:pt idx="93">
                  <c:v>147.80000000000001</c:v>
                </c:pt>
                <c:pt idx="94">
                  <c:v>147.69999999999999</c:v>
                </c:pt>
                <c:pt idx="95">
                  <c:v>147.6</c:v>
                </c:pt>
                <c:pt idx="96">
                  <c:v>147.5</c:v>
                </c:pt>
                <c:pt idx="97">
                  <c:v>147.30000000000001</c:v>
                </c:pt>
                <c:pt idx="98">
                  <c:v>147.19999999999999</c:v>
                </c:pt>
                <c:pt idx="99">
                  <c:v>147.4</c:v>
                </c:pt>
                <c:pt idx="100">
                  <c:v>147.1</c:v>
                </c:pt>
                <c:pt idx="101">
                  <c:v>147.1</c:v>
                </c:pt>
                <c:pt idx="102">
                  <c:v>147.1</c:v>
                </c:pt>
                <c:pt idx="103">
                  <c:v>146.80000000000001</c:v>
                </c:pt>
                <c:pt idx="104">
                  <c:v>147</c:v>
                </c:pt>
                <c:pt idx="105">
                  <c:v>147.19999999999999</c:v>
                </c:pt>
                <c:pt idx="106">
                  <c:v>146.9</c:v>
                </c:pt>
                <c:pt idx="107">
                  <c:v>147.1</c:v>
                </c:pt>
                <c:pt idx="108">
                  <c:v>147</c:v>
                </c:pt>
                <c:pt idx="109">
                  <c:v>147.1</c:v>
                </c:pt>
                <c:pt idx="110">
                  <c:v>146.9</c:v>
                </c:pt>
                <c:pt idx="111">
                  <c:v>147</c:v>
                </c:pt>
                <c:pt idx="112">
                  <c:v>146.9</c:v>
                </c:pt>
                <c:pt idx="113">
                  <c:v>147.1</c:v>
                </c:pt>
                <c:pt idx="114">
                  <c:v>147</c:v>
                </c:pt>
                <c:pt idx="115">
                  <c:v>146.9</c:v>
                </c:pt>
                <c:pt idx="116">
                  <c:v>146.9</c:v>
                </c:pt>
                <c:pt idx="117">
                  <c:v>146.9</c:v>
                </c:pt>
                <c:pt idx="118">
                  <c:v>147</c:v>
                </c:pt>
                <c:pt idx="119">
                  <c:v>147</c:v>
                </c:pt>
                <c:pt idx="120">
                  <c:v>146.9</c:v>
                </c:pt>
                <c:pt idx="121">
                  <c:v>147</c:v>
                </c:pt>
                <c:pt idx="122">
                  <c:v>147</c:v>
                </c:pt>
                <c:pt idx="123">
                  <c:v>146.9</c:v>
                </c:pt>
                <c:pt idx="124">
                  <c:v>147</c:v>
                </c:pt>
                <c:pt idx="125">
                  <c:v>147</c:v>
                </c:pt>
                <c:pt idx="126">
                  <c:v>147</c:v>
                </c:pt>
                <c:pt idx="127">
                  <c:v>147</c:v>
                </c:pt>
                <c:pt idx="128">
                  <c:v>147</c:v>
                </c:pt>
                <c:pt idx="129">
                  <c:v>147</c:v>
                </c:pt>
                <c:pt idx="130">
                  <c:v>147</c:v>
                </c:pt>
                <c:pt idx="131">
                  <c:v>147</c:v>
                </c:pt>
                <c:pt idx="132">
                  <c:v>147</c:v>
                </c:pt>
                <c:pt idx="133">
                  <c:v>147</c:v>
                </c:pt>
                <c:pt idx="134">
                  <c:v>147</c:v>
                </c:pt>
                <c:pt idx="135">
                  <c:v>147</c:v>
                </c:pt>
                <c:pt idx="136">
                  <c:v>146.9</c:v>
                </c:pt>
                <c:pt idx="137">
                  <c:v>147</c:v>
                </c:pt>
                <c:pt idx="138">
                  <c:v>147.19999999999999</c:v>
                </c:pt>
                <c:pt idx="139">
                  <c:v>147</c:v>
                </c:pt>
                <c:pt idx="140">
                  <c:v>147</c:v>
                </c:pt>
                <c:pt idx="141">
                  <c:v>147.1</c:v>
                </c:pt>
                <c:pt idx="142">
                  <c:v>147.1</c:v>
                </c:pt>
                <c:pt idx="143">
                  <c:v>147.1</c:v>
                </c:pt>
                <c:pt idx="144">
                  <c:v>147.1</c:v>
                </c:pt>
                <c:pt idx="145">
                  <c:v>147.1</c:v>
                </c:pt>
                <c:pt idx="146">
                  <c:v>147.1</c:v>
                </c:pt>
                <c:pt idx="147">
                  <c:v>147.1</c:v>
                </c:pt>
                <c:pt idx="148">
                  <c:v>147.19999999999999</c:v>
                </c:pt>
                <c:pt idx="149">
                  <c:v>147.1</c:v>
                </c:pt>
                <c:pt idx="150">
                  <c:v>147.19999999999999</c:v>
                </c:pt>
                <c:pt idx="151">
                  <c:v>147.19999999999999</c:v>
                </c:pt>
                <c:pt idx="152">
                  <c:v>147.19999999999999</c:v>
                </c:pt>
                <c:pt idx="153">
                  <c:v>147.30000000000001</c:v>
                </c:pt>
                <c:pt idx="154">
                  <c:v>147.1</c:v>
                </c:pt>
                <c:pt idx="155">
                  <c:v>147.19999999999999</c:v>
                </c:pt>
                <c:pt idx="156">
                  <c:v>147.19999999999999</c:v>
                </c:pt>
                <c:pt idx="157">
                  <c:v>147.1</c:v>
                </c:pt>
                <c:pt idx="158">
                  <c:v>147.19999999999999</c:v>
                </c:pt>
                <c:pt idx="159">
                  <c:v>147.1</c:v>
                </c:pt>
                <c:pt idx="160">
                  <c:v>147.1</c:v>
                </c:pt>
                <c:pt idx="161">
                  <c:v>147.1</c:v>
                </c:pt>
                <c:pt idx="162">
                  <c:v>147.1</c:v>
                </c:pt>
                <c:pt idx="163">
                  <c:v>147.19999999999999</c:v>
                </c:pt>
                <c:pt idx="164">
                  <c:v>147.1</c:v>
                </c:pt>
                <c:pt idx="165">
                  <c:v>147.1</c:v>
                </c:pt>
                <c:pt idx="166">
                  <c:v>147.19999999999999</c:v>
                </c:pt>
                <c:pt idx="167">
                  <c:v>147.1</c:v>
                </c:pt>
                <c:pt idx="168">
                  <c:v>147.1</c:v>
                </c:pt>
                <c:pt idx="169">
                  <c:v>147.19999999999999</c:v>
                </c:pt>
                <c:pt idx="170">
                  <c:v>147.19999999999999</c:v>
                </c:pt>
                <c:pt idx="171">
                  <c:v>147</c:v>
                </c:pt>
                <c:pt idx="172">
                  <c:v>147.1</c:v>
                </c:pt>
                <c:pt idx="173">
                  <c:v>147.19999999999999</c:v>
                </c:pt>
                <c:pt idx="174">
                  <c:v>147.19999999999999</c:v>
                </c:pt>
                <c:pt idx="175">
                  <c:v>147.1</c:v>
                </c:pt>
                <c:pt idx="176">
                  <c:v>147.1</c:v>
                </c:pt>
                <c:pt idx="177">
                  <c:v>147.19999999999999</c:v>
                </c:pt>
                <c:pt idx="178">
                  <c:v>147.19999999999999</c:v>
                </c:pt>
                <c:pt idx="179">
                  <c:v>147.1</c:v>
                </c:pt>
                <c:pt idx="180">
                  <c:v>147.19999999999999</c:v>
                </c:pt>
                <c:pt idx="181">
                  <c:v>147.1</c:v>
                </c:pt>
                <c:pt idx="182">
                  <c:v>147.1</c:v>
                </c:pt>
                <c:pt idx="183">
                  <c:v>147.19999999999999</c:v>
                </c:pt>
                <c:pt idx="184">
                  <c:v>147.19999999999999</c:v>
                </c:pt>
                <c:pt idx="185">
                  <c:v>147.19999999999999</c:v>
                </c:pt>
                <c:pt idx="186">
                  <c:v>147.19999999999999</c:v>
                </c:pt>
                <c:pt idx="187">
                  <c:v>147.19999999999999</c:v>
                </c:pt>
                <c:pt idx="188">
                  <c:v>147.4</c:v>
                </c:pt>
                <c:pt idx="189">
                  <c:v>147.4</c:v>
                </c:pt>
                <c:pt idx="190">
                  <c:v>147.5</c:v>
                </c:pt>
                <c:pt idx="191">
                  <c:v>147.5</c:v>
                </c:pt>
                <c:pt idx="192">
                  <c:v>147.6</c:v>
                </c:pt>
                <c:pt idx="193">
                  <c:v>147.69999999999999</c:v>
                </c:pt>
                <c:pt idx="194">
                  <c:v>147.80000000000001</c:v>
                </c:pt>
                <c:pt idx="195">
                  <c:v>147.80000000000001</c:v>
                </c:pt>
                <c:pt idx="196">
                  <c:v>148</c:v>
                </c:pt>
                <c:pt idx="197">
                  <c:v>148</c:v>
                </c:pt>
                <c:pt idx="198">
                  <c:v>148.1</c:v>
                </c:pt>
                <c:pt idx="199">
                  <c:v>148.30000000000001</c:v>
                </c:pt>
                <c:pt idx="200">
                  <c:v>148.19999999999999</c:v>
                </c:pt>
                <c:pt idx="201">
                  <c:v>148.4</c:v>
                </c:pt>
                <c:pt idx="202">
                  <c:v>148.5</c:v>
                </c:pt>
                <c:pt idx="203">
                  <c:v>148.6</c:v>
                </c:pt>
                <c:pt idx="204">
                  <c:v>148.69999999999999</c:v>
                </c:pt>
                <c:pt idx="205">
                  <c:v>148.80000000000001</c:v>
                </c:pt>
                <c:pt idx="206">
                  <c:v>148.9</c:v>
                </c:pt>
                <c:pt idx="207">
                  <c:v>149.1</c:v>
                </c:pt>
                <c:pt idx="208">
                  <c:v>149.19999999999999</c:v>
                </c:pt>
                <c:pt idx="209">
                  <c:v>149.30000000000001</c:v>
                </c:pt>
                <c:pt idx="210">
                  <c:v>149.30000000000001</c:v>
                </c:pt>
                <c:pt idx="211">
                  <c:v>149.5</c:v>
                </c:pt>
                <c:pt idx="212">
                  <c:v>149.69999999999999</c:v>
                </c:pt>
                <c:pt idx="213">
                  <c:v>149.9</c:v>
                </c:pt>
                <c:pt idx="214">
                  <c:v>150</c:v>
                </c:pt>
                <c:pt idx="215">
                  <c:v>150.1</c:v>
                </c:pt>
                <c:pt idx="216">
                  <c:v>150.30000000000001</c:v>
                </c:pt>
                <c:pt idx="217">
                  <c:v>150.5</c:v>
                </c:pt>
                <c:pt idx="218">
                  <c:v>150.6</c:v>
                </c:pt>
                <c:pt idx="219">
                  <c:v>150.80000000000001</c:v>
                </c:pt>
                <c:pt idx="220">
                  <c:v>151</c:v>
                </c:pt>
                <c:pt idx="221">
                  <c:v>151.30000000000001</c:v>
                </c:pt>
                <c:pt idx="222">
                  <c:v>151.6</c:v>
                </c:pt>
                <c:pt idx="223">
                  <c:v>151.80000000000001</c:v>
                </c:pt>
                <c:pt idx="224">
                  <c:v>152</c:v>
                </c:pt>
                <c:pt idx="225">
                  <c:v>152.1</c:v>
                </c:pt>
                <c:pt idx="226">
                  <c:v>152.30000000000001</c:v>
                </c:pt>
                <c:pt idx="227">
                  <c:v>152.4</c:v>
                </c:pt>
                <c:pt idx="228">
                  <c:v>152.9</c:v>
                </c:pt>
                <c:pt idx="229">
                  <c:v>153.1</c:v>
                </c:pt>
                <c:pt idx="230">
                  <c:v>153.4</c:v>
                </c:pt>
                <c:pt idx="231">
                  <c:v>153.4</c:v>
                </c:pt>
                <c:pt idx="232">
                  <c:v>153.6</c:v>
                </c:pt>
                <c:pt idx="233">
                  <c:v>153.80000000000001</c:v>
                </c:pt>
                <c:pt idx="234">
                  <c:v>154.30000000000001</c:v>
                </c:pt>
                <c:pt idx="235">
                  <c:v>154.6</c:v>
                </c:pt>
                <c:pt idx="236">
                  <c:v>154.6</c:v>
                </c:pt>
                <c:pt idx="237">
                  <c:v>154.69999999999999</c:v>
                </c:pt>
                <c:pt idx="238">
                  <c:v>154.80000000000001</c:v>
                </c:pt>
                <c:pt idx="239">
                  <c:v>154.9</c:v>
                </c:pt>
                <c:pt idx="240">
                  <c:v>155</c:v>
                </c:pt>
                <c:pt idx="241">
                  <c:v>155.1</c:v>
                </c:pt>
                <c:pt idx="242">
                  <c:v>155.19999999999999</c:v>
                </c:pt>
                <c:pt idx="243">
                  <c:v>155.19999999999999</c:v>
                </c:pt>
                <c:pt idx="244">
                  <c:v>155.1</c:v>
                </c:pt>
                <c:pt idx="245">
                  <c:v>155.19999999999999</c:v>
                </c:pt>
                <c:pt idx="246">
                  <c:v>155.19999999999999</c:v>
                </c:pt>
                <c:pt idx="247">
                  <c:v>155.19999999999999</c:v>
                </c:pt>
                <c:pt idx="248">
                  <c:v>155.19999999999999</c:v>
                </c:pt>
                <c:pt idx="249">
                  <c:v>155.19999999999999</c:v>
                </c:pt>
                <c:pt idx="250">
                  <c:v>155.19999999999999</c:v>
                </c:pt>
                <c:pt idx="251">
                  <c:v>155.19999999999999</c:v>
                </c:pt>
                <c:pt idx="252">
                  <c:v>155.19999999999999</c:v>
                </c:pt>
                <c:pt idx="253">
                  <c:v>155.19999999999999</c:v>
                </c:pt>
                <c:pt idx="254">
                  <c:v>155.19999999999999</c:v>
                </c:pt>
                <c:pt idx="255">
                  <c:v>155.19999999999999</c:v>
                </c:pt>
                <c:pt idx="256">
                  <c:v>155.19999999999999</c:v>
                </c:pt>
                <c:pt idx="257">
                  <c:v>155.19999999999999</c:v>
                </c:pt>
                <c:pt idx="258">
                  <c:v>155.19999999999999</c:v>
                </c:pt>
                <c:pt idx="259">
                  <c:v>155.19999999999999</c:v>
                </c:pt>
                <c:pt idx="260">
                  <c:v>155.19999999999999</c:v>
                </c:pt>
                <c:pt idx="261">
                  <c:v>155.19999999999999</c:v>
                </c:pt>
                <c:pt idx="262">
                  <c:v>155.19999999999999</c:v>
                </c:pt>
                <c:pt idx="263">
                  <c:v>155.19999999999999</c:v>
                </c:pt>
                <c:pt idx="264">
                  <c:v>155.19999999999999</c:v>
                </c:pt>
                <c:pt idx="265">
                  <c:v>155.19999999999999</c:v>
                </c:pt>
                <c:pt idx="266">
                  <c:v>155.19999999999999</c:v>
                </c:pt>
                <c:pt idx="267">
                  <c:v>155.19999999999999</c:v>
                </c:pt>
                <c:pt idx="268">
                  <c:v>155.19999999999999</c:v>
                </c:pt>
                <c:pt idx="269">
                  <c:v>155.19999999999999</c:v>
                </c:pt>
                <c:pt idx="270">
                  <c:v>155.19999999999999</c:v>
                </c:pt>
                <c:pt idx="271">
                  <c:v>155.19999999999999</c:v>
                </c:pt>
                <c:pt idx="272">
                  <c:v>155.19999999999999</c:v>
                </c:pt>
                <c:pt idx="273">
                  <c:v>155.19999999999999</c:v>
                </c:pt>
                <c:pt idx="274">
                  <c:v>155.19999999999999</c:v>
                </c:pt>
                <c:pt idx="275">
                  <c:v>155.19999999999999</c:v>
                </c:pt>
                <c:pt idx="276">
                  <c:v>155.19999999999999</c:v>
                </c:pt>
                <c:pt idx="277">
                  <c:v>155.19999999999999</c:v>
                </c:pt>
                <c:pt idx="278">
                  <c:v>155.19999999999999</c:v>
                </c:pt>
                <c:pt idx="279">
                  <c:v>155.19999999999999</c:v>
                </c:pt>
                <c:pt idx="280">
                  <c:v>155.19999999999999</c:v>
                </c:pt>
                <c:pt idx="281">
                  <c:v>155.19999999999999</c:v>
                </c:pt>
                <c:pt idx="282">
                  <c:v>155.30000000000001</c:v>
                </c:pt>
                <c:pt idx="283">
                  <c:v>155.30000000000001</c:v>
                </c:pt>
                <c:pt idx="284">
                  <c:v>155.30000000000001</c:v>
                </c:pt>
                <c:pt idx="285">
                  <c:v>155.30000000000001</c:v>
                </c:pt>
                <c:pt idx="286">
                  <c:v>155.30000000000001</c:v>
                </c:pt>
                <c:pt idx="287">
                  <c:v>155.30000000000001</c:v>
                </c:pt>
                <c:pt idx="288">
                  <c:v>155.30000000000001</c:v>
                </c:pt>
                <c:pt idx="289">
                  <c:v>155.30000000000001</c:v>
                </c:pt>
                <c:pt idx="290">
                  <c:v>155.30000000000001</c:v>
                </c:pt>
                <c:pt idx="291">
                  <c:v>155.30000000000001</c:v>
                </c:pt>
                <c:pt idx="292">
                  <c:v>155.30000000000001</c:v>
                </c:pt>
                <c:pt idx="293">
                  <c:v>155.19999999999999</c:v>
                </c:pt>
                <c:pt idx="294">
                  <c:v>155.30000000000001</c:v>
                </c:pt>
                <c:pt idx="295">
                  <c:v>155.19999999999999</c:v>
                </c:pt>
                <c:pt idx="296">
                  <c:v>155.30000000000001</c:v>
                </c:pt>
                <c:pt idx="297">
                  <c:v>155.30000000000001</c:v>
                </c:pt>
                <c:pt idx="298">
                  <c:v>155.19999999999999</c:v>
                </c:pt>
                <c:pt idx="299">
                  <c:v>155.19999999999999</c:v>
                </c:pt>
                <c:pt idx="300">
                  <c:v>155.19999999999999</c:v>
                </c:pt>
                <c:pt idx="301">
                  <c:v>155.19999999999999</c:v>
                </c:pt>
                <c:pt idx="302">
                  <c:v>155.19999999999999</c:v>
                </c:pt>
                <c:pt idx="303">
                  <c:v>155.19999999999999</c:v>
                </c:pt>
                <c:pt idx="304">
                  <c:v>155.19999999999999</c:v>
                </c:pt>
                <c:pt idx="305">
                  <c:v>155.19999999999999</c:v>
                </c:pt>
                <c:pt idx="306">
                  <c:v>155.19999999999999</c:v>
                </c:pt>
                <c:pt idx="307">
                  <c:v>155.30000000000001</c:v>
                </c:pt>
                <c:pt idx="308">
                  <c:v>155.19999999999999</c:v>
                </c:pt>
                <c:pt idx="309">
                  <c:v>155.19999999999999</c:v>
                </c:pt>
                <c:pt idx="310">
                  <c:v>155.19999999999999</c:v>
                </c:pt>
                <c:pt idx="311">
                  <c:v>155.19999999999999</c:v>
                </c:pt>
                <c:pt idx="312">
                  <c:v>155.1</c:v>
                </c:pt>
                <c:pt idx="313">
                  <c:v>155.1</c:v>
                </c:pt>
                <c:pt idx="314">
                  <c:v>155.1</c:v>
                </c:pt>
                <c:pt idx="315">
                  <c:v>155</c:v>
                </c:pt>
                <c:pt idx="316">
                  <c:v>154.9</c:v>
                </c:pt>
                <c:pt idx="317">
                  <c:v>154.69999999999999</c:v>
                </c:pt>
                <c:pt idx="318">
                  <c:v>154.6</c:v>
                </c:pt>
                <c:pt idx="319">
                  <c:v>154.4</c:v>
                </c:pt>
                <c:pt idx="320">
                  <c:v>154.19999999999999</c:v>
                </c:pt>
                <c:pt idx="321">
                  <c:v>154</c:v>
                </c:pt>
                <c:pt idx="322">
                  <c:v>153.9</c:v>
                </c:pt>
                <c:pt idx="323">
                  <c:v>153.69999999999999</c:v>
                </c:pt>
                <c:pt idx="324">
                  <c:v>153.4</c:v>
                </c:pt>
                <c:pt idx="325">
                  <c:v>153.1</c:v>
                </c:pt>
                <c:pt idx="326">
                  <c:v>152.9</c:v>
                </c:pt>
                <c:pt idx="327">
                  <c:v>152.80000000000001</c:v>
                </c:pt>
                <c:pt idx="328">
                  <c:v>152.6</c:v>
                </c:pt>
                <c:pt idx="329">
                  <c:v>152.4</c:v>
                </c:pt>
                <c:pt idx="330">
                  <c:v>152.1</c:v>
                </c:pt>
                <c:pt idx="331">
                  <c:v>152</c:v>
                </c:pt>
                <c:pt idx="332">
                  <c:v>151.80000000000001</c:v>
                </c:pt>
                <c:pt idx="333">
                  <c:v>151.5</c:v>
                </c:pt>
                <c:pt idx="334">
                  <c:v>151.30000000000001</c:v>
                </c:pt>
                <c:pt idx="335">
                  <c:v>151.1</c:v>
                </c:pt>
                <c:pt idx="336">
                  <c:v>150.9</c:v>
                </c:pt>
                <c:pt idx="337">
                  <c:v>150.6</c:v>
                </c:pt>
                <c:pt idx="338">
                  <c:v>150.5</c:v>
                </c:pt>
                <c:pt idx="339">
                  <c:v>150.30000000000001</c:v>
                </c:pt>
                <c:pt idx="340">
                  <c:v>150.1</c:v>
                </c:pt>
                <c:pt idx="341">
                  <c:v>150</c:v>
                </c:pt>
                <c:pt idx="342">
                  <c:v>149.80000000000001</c:v>
                </c:pt>
                <c:pt idx="343">
                  <c:v>149.80000000000001</c:v>
                </c:pt>
                <c:pt idx="344">
                  <c:v>149.4</c:v>
                </c:pt>
                <c:pt idx="345">
                  <c:v>149.30000000000001</c:v>
                </c:pt>
                <c:pt idx="346">
                  <c:v>149.19999999999999</c:v>
                </c:pt>
                <c:pt idx="347">
                  <c:v>149.1</c:v>
                </c:pt>
                <c:pt idx="348">
                  <c:v>148.69999999999999</c:v>
                </c:pt>
                <c:pt idx="349">
                  <c:v>148.80000000000001</c:v>
                </c:pt>
                <c:pt idx="350">
                  <c:v>148.6</c:v>
                </c:pt>
                <c:pt idx="351">
                  <c:v>148.4</c:v>
                </c:pt>
                <c:pt idx="352">
                  <c:v>148.4</c:v>
                </c:pt>
                <c:pt idx="353">
                  <c:v>148.1</c:v>
                </c:pt>
                <c:pt idx="354">
                  <c:v>148.1</c:v>
                </c:pt>
                <c:pt idx="355">
                  <c:v>148</c:v>
                </c:pt>
                <c:pt idx="356">
                  <c:v>147.9</c:v>
                </c:pt>
                <c:pt idx="357">
                  <c:v>147.9</c:v>
                </c:pt>
                <c:pt idx="358">
                  <c:v>147.80000000000001</c:v>
                </c:pt>
                <c:pt idx="359">
                  <c:v>147.69999999999999</c:v>
                </c:pt>
                <c:pt idx="360">
                  <c:v>147.69999999999999</c:v>
                </c:pt>
                <c:pt idx="361">
                  <c:v>147.80000000000001</c:v>
                </c:pt>
                <c:pt idx="362">
                  <c:v>147.69999999999999</c:v>
                </c:pt>
                <c:pt idx="363">
                  <c:v>147.69999999999999</c:v>
                </c:pt>
                <c:pt idx="364">
                  <c:v>147.69999999999999</c:v>
                </c:pt>
                <c:pt idx="365">
                  <c:v>147.6</c:v>
                </c:pt>
                <c:pt idx="366">
                  <c:v>147.6</c:v>
                </c:pt>
                <c:pt idx="367">
                  <c:v>147.69999999999999</c:v>
                </c:pt>
                <c:pt idx="368">
                  <c:v>147.6</c:v>
                </c:pt>
                <c:pt idx="369">
                  <c:v>147.5</c:v>
                </c:pt>
                <c:pt idx="370">
                  <c:v>147.5</c:v>
                </c:pt>
                <c:pt idx="371">
                  <c:v>147.6</c:v>
                </c:pt>
                <c:pt idx="372">
                  <c:v>147.5</c:v>
                </c:pt>
                <c:pt idx="373">
                  <c:v>147.5</c:v>
                </c:pt>
                <c:pt idx="374">
                  <c:v>147.5</c:v>
                </c:pt>
                <c:pt idx="375">
                  <c:v>147.4</c:v>
                </c:pt>
                <c:pt idx="376">
                  <c:v>147.5</c:v>
                </c:pt>
                <c:pt idx="377">
                  <c:v>147.5</c:v>
                </c:pt>
                <c:pt idx="378">
                  <c:v>147.5</c:v>
                </c:pt>
                <c:pt idx="379">
                  <c:v>147.5</c:v>
                </c:pt>
                <c:pt idx="380">
                  <c:v>147.4</c:v>
                </c:pt>
                <c:pt idx="381">
                  <c:v>147.4</c:v>
                </c:pt>
                <c:pt idx="382">
                  <c:v>147.4</c:v>
                </c:pt>
                <c:pt idx="383">
                  <c:v>147.5</c:v>
                </c:pt>
                <c:pt idx="384">
                  <c:v>147.5</c:v>
                </c:pt>
                <c:pt idx="385">
                  <c:v>147.4</c:v>
                </c:pt>
                <c:pt idx="386">
                  <c:v>147.4</c:v>
                </c:pt>
                <c:pt idx="387">
                  <c:v>147.4</c:v>
                </c:pt>
                <c:pt idx="388">
                  <c:v>147.4</c:v>
                </c:pt>
                <c:pt idx="389">
                  <c:v>147.4</c:v>
                </c:pt>
                <c:pt idx="390">
                  <c:v>147.4</c:v>
                </c:pt>
                <c:pt idx="391">
                  <c:v>147.4</c:v>
                </c:pt>
                <c:pt idx="392">
                  <c:v>147.4</c:v>
                </c:pt>
                <c:pt idx="393">
                  <c:v>147.4</c:v>
                </c:pt>
                <c:pt idx="394">
                  <c:v>147.30000000000001</c:v>
                </c:pt>
                <c:pt idx="395">
                  <c:v>147.4</c:v>
                </c:pt>
                <c:pt idx="396">
                  <c:v>147.4</c:v>
                </c:pt>
                <c:pt idx="397">
                  <c:v>147.30000000000001</c:v>
                </c:pt>
                <c:pt idx="398">
                  <c:v>147.30000000000001</c:v>
                </c:pt>
                <c:pt idx="399">
                  <c:v>147.4</c:v>
                </c:pt>
                <c:pt idx="400">
                  <c:v>147.30000000000001</c:v>
                </c:pt>
                <c:pt idx="401">
                  <c:v>147.4</c:v>
                </c:pt>
                <c:pt idx="402">
                  <c:v>147.5</c:v>
                </c:pt>
                <c:pt idx="403">
                  <c:v>147.4</c:v>
                </c:pt>
                <c:pt idx="404">
                  <c:v>147.4</c:v>
                </c:pt>
                <c:pt idx="405">
                  <c:v>147.30000000000001</c:v>
                </c:pt>
                <c:pt idx="406">
                  <c:v>147.4</c:v>
                </c:pt>
                <c:pt idx="407">
                  <c:v>147.30000000000001</c:v>
                </c:pt>
                <c:pt idx="408">
                  <c:v>147.4</c:v>
                </c:pt>
                <c:pt idx="409">
                  <c:v>147.4</c:v>
                </c:pt>
                <c:pt idx="410">
                  <c:v>147.4</c:v>
                </c:pt>
                <c:pt idx="411">
                  <c:v>147.30000000000001</c:v>
                </c:pt>
                <c:pt idx="412">
                  <c:v>147.4</c:v>
                </c:pt>
                <c:pt idx="413">
                  <c:v>147.4</c:v>
                </c:pt>
                <c:pt idx="414">
                  <c:v>147.4</c:v>
                </c:pt>
                <c:pt idx="415">
                  <c:v>147.4</c:v>
                </c:pt>
                <c:pt idx="416">
                  <c:v>147.30000000000001</c:v>
                </c:pt>
                <c:pt idx="417">
                  <c:v>147.30000000000001</c:v>
                </c:pt>
                <c:pt idx="418">
                  <c:v>147.30000000000001</c:v>
                </c:pt>
                <c:pt idx="419">
                  <c:v>147.4</c:v>
                </c:pt>
                <c:pt idx="420">
                  <c:v>147.4</c:v>
                </c:pt>
                <c:pt idx="421">
                  <c:v>147.30000000000001</c:v>
                </c:pt>
                <c:pt idx="422">
                  <c:v>147.30000000000001</c:v>
                </c:pt>
                <c:pt idx="423">
                  <c:v>147.4</c:v>
                </c:pt>
                <c:pt idx="424">
                  <c:v>147.4</c:v>
                </c:pt>
                <c:pt idx="425">
                  <c:v>147.30000000000001</c:v>
                </c:pt>
                <c:pt idx="426">
                  <c:v>147.4</c:v>
                </c:pt>
                <c:pt idx="427">
                  <c:v>147.4</c:v>
                </c:pt>
                <c:pt idx="428">
                  <c:v>147.4</c:v>
                </c:pt>
                <c:pt idx="429">
                  <c:v>147.4</c:v>
                </c:pt>
                <c:pt idx="430">
                  <c:v>147.5</c:v>
                </c:pt>
                <c:pt idx="431">
                  <c:v>147.4</c:v>
                </c:pt>
                <c:pt idx="432">
                  <c:v>147.4</c:v>
                </c:pt>
                <c:pt idx="433">
                  <c:v>147.4</c:v>
                </c:pt>
                <c:pt idx="434">
                  <c:v>147.5</c:v>
                </c:pt>
                <c:pt idx="435">
                  <c:v>147.6</c:v>
                </c:pt>
                <c:pt idx="436">
                  <c:v>147.69999999999999</c:v>
                </c:pt>
                <c:pt idx="437">
                  <c:v>147.69999999999999</c:v>
                </c:pt>
                <c:pt idx="438">
                  <c:v>147.80000000000001</c:v>
                </c:pt>
                <c:pt idx="439">
                  <c:v>147.9</c:v>
                </c:pt>
                <c:pt idx="440">
                  <c:v>147.9</c:v>
                </c:pt>
                <c:pt idx="441">
                  <c:v>148.1</c:v>
                </c:pt>
                <c:pt idx="442">
                  <c:v>148.19999999999999</c:v>
                </c:pt>
                <c:pt idx="443">
                  <c:v>148.30000000000001</c:v>
                </c:pt>
                <c:pt idx="444">
                  <c:v>148.30000000000001</c:v>
                </c:pt>
                <c:pt idx="445">
                  <c:v>148.5</c:v>
                </c:pt>
                <c:pt idx="446">
                  <c:v>148.5</c:v>
                </c:pt>
                <c:pt idx="447">
                  <c:v>148.6</c:v>
                </c:pt>
                <c:pt idx="448">
                  <c:v>148.9</c:v>
                </c:pt>
                <c:pt idx="449">
                  <c:v>148.80000000000001</c:v>
                </c:pt>
                <c:pt idx="450">
                  <c:v>149</c:v>
                </c:pt>
                <c:pt idx="451">
                  <c:v>149.1</c:v>
                </c:pt>
                <c:pt idx="452">
                  <c:v>149.19999999999999</c:v>
                </c:pt>
                <c:pt idx="453">
                  <c:v>149.30000000000001</c:v>
                </c:pt>
                <c:pt idx="454">
                  <c:v>149.4</c:v>
                </c:pt>
                <c:pt idx="455">
                  <c:v>149.6</c:v>
                </c:pt>
                <c:pt idx="456">
                  <c:v>149.69999999999999</c:v>
                </c:pt>
                <c:pt idx="457">
                  <c:v>149.80000000000001</c:v>
                </c:pt>
                <c:pt idx="458">
                  <c:v>150</c:v>
                </c:pt>
                <c:pt idx="459">
                  <c:v>150.1</c:v>
                </c:pt>
                <c:pt idx="460">
                  <c:v>150.1</c:v>
                </c:pt>
                <c:pt idx="461">
                  <c:v>150.4</c:v>
                </c:pt>
                <c:pt idx="462">
                  <c:v>150.6</c:v>
                </c:pt>
                <c:pt idx="463">
                  <c:v>150.80000000000001</c:v>
                </c:pt>
                <c:pt idx="464">
                  <c:v>151</c:v>
                </c:pt>
                <c:pt idx="465">
                  <c:v>151</c:v>
                </c:pt>
                <c:pt idx="466">
                  <c:v>151.19999999999999</c:v>
                </c:pt>
                <c:pt idx="467">
                  <c:v>151.5</c:v>
                </c:pt>
                <c:pt idx="468">
                  <c:v>151.9</c:v>
                </c:pt>
                <c:pt idx="469">
                  <c:v>152</c:v>
                </c:pt>
                <c:pt idx="470">
                  <c:v>152.30000000000001</c:v>
                </c:pt>
                <c:pt idx="471">
                  <c:v>152.5</c:v>
                </c:pt>
                <c:pt idx="472">
                  <c:v>152.5</c:v>
                </c:pt>
                <c:pt idx="473">
                  <c:v>152.9</c:v>
                </c:pt>
                <c:pt idx="474">
                  <c:v>153.1</c:v>
                </c:pt>
                <c:pt idx="475">
                  <c:v>153.30000000000001</c:v>
                </c:pt>
                <c:pt idx="476">
                  <c:v>153.6</c:v>
                </c:pt>
                <c:pt idx="477">
                  <c:v>153.69999999999999</c:v>
                </c:pt>
                <c:pt idx="478">
                  <c:v>153.9</c:v>
                </c:pt>
                <c:pt idx="479">
                  <c:v>154</c:v>
                </c:pt>
                <c:pt idx="480">
                  <c:v>154.19999999999999</c:v>
                </c:pt>
                <c:pt idx="481">
                  <c:v>154.69999999999999</c:v>
                </c:pt>
                <c:pt idx="482">
                  <c:v>154.69999999999999</c:v>
                </c:pt>
                <c:pt idx="483">
                  <c:v>154.80000000000001</c:v>
                </c:pt>
                <c:pt idx="484">
                  <c:v>155</c:v>
                </c:pt>
                <c:pt idx="485">
                  <c:v>155</c:v>
                </c:pt>
                <c:pt idx="486">
                  <c:v>155.1</c:v>
                </c:pt>
                <c:pt idx="487">
                  <c:v>155.19999999999999</c:v>
                </c:pt>
                <c:pt idx="488">
                  <c:v>155.19999999999999</c:v>
                </c:pt>
                <c:pt idx="489">
                  <c:v>155.19999999999999</c:v>
                </c:pt>
                <c:pt idx="490">
                  <c:v>155.19999999999999</c:v>
                </c:pt>
                <c:pt idx="491">
                  <c:v>155.19999999999999</c:v>
                </c:pt>
                <c:pt idx="492">
                  <c:v>155.19999999999999</c:v>
                </c:pt>
                <c:pt idx="493">
                  <c:v>155.19999999999999</c:v>
                </c:pt>
                <c:pt idx="494">
                  <c:v>155.19999999999999</c:v>
                </c:pt>
                <c:pt idx="495">
                  <c:v>155.19999999999999</c:v>
                </c:pt>
                <c:pt idx="496">
                  <c:v>155.19999999999999</c:v>
                </c:pt>
                <c:pt idx="497">
                  <c:v>155.19999999999999</c:v>
                </c:pt>
                <c:pt idx="498">
                  <c:v>155.19999999999999</c:v>
                </c:pt>
                <c:pt idx="499">
                  <c:v>155.19999999999999</c:v>
                </c:pt>
                <c:pt idx="500">
                  <c:v>155.19999999999999</c:v>
                </c:pt>
                <c:pt idx="501">
                  <c:v>155.19999999999999</c:v>
                </c:pt>
                <c:pt idx="502">
                  <c:v>155.19999999999999</c:v>
                </c:pt>
                <c:pt idx="503">
                  <c:v>155.19999999999999</c:v>
                </c:pt>
                <c:pt idx="504">
                  <c:v>155.19999999999999</c:v>
                </c:pt>
                <c:pt idx="505">
                  <c:v>155.19999999999999</c:v>
                </c:pt>
                <c:pt idx="506">
                  <c:v>155.19999999999999</c:v>
                </c:pt>
                <c:pt idx="507">
                  <c:v>155.19999999999999</c:v>
                </c:pt>
                <c:pt idx="508">
                  <c:v>155.19999999999999</c:v>
                </c:pt>
                <c:pt idx="509">
                  <c:v>155.19999999999999</c:v>
                </c:pt>
                <c:pt idx="510">
                  <c:v>155.19999999999999</c:v>
                </c:pt>
                <c:pt idx="511">
                  <c:v>155.19999999999999</c:v>
                </c:pt>
                <c:pt idx="512">
                  <c:v>155.19999999999999</c:v>
                </c:pt>
                <c:pt idx="513">
                  <c:v>155.19999999999999</c:v>
                </c:pt>
                <c:pt idx="514">
                  <c:v>155.19999999999999</c:v>
                </c:pt>
                <c:pt idx="515">
                  <c:v>155.19999999999999</c:v>
                </c:pt>
                <c:pt idx="516">
                  <c:v>155.19999999999999</c:v>
                </c:pt>
                <c:pt idx="517">
                  <c:v>155.19999999999999</c:v>
                </c:pt>
                <c:pt idx="518">
                  <c:v>155.19999999999999</c:v>
                </c:pt>
                <c:pt idx="519">
                  <c:v>155.19999999999999</c:v>
                </c:pt>
                <c:pt idx="520">
                  <c:v>155.19999999999999</c:v>
                </c:pt>
                <c:pt idx="521">
                  <c:v>155.19999999999999</c:v>
                </c:pt>
                <c:pt idx="522">
                  <c:v>155.30000000000001</c:v>
                </c:pt>
                <c:pt idx="523">
                  <c:v>155.4</c:v>
                </c:pt>
                <c:pt idx="524">
                  <c:v>155.30000000000001</c:v>
                </c:pt>
                <c:pt idx="525">
                  <c:v>155.30000000000001</c:v>
                </c:pt>
                <c:pt idx="526">
                  <c:v>155.30000000000001</c:v>
                </c:pt>
                <c:pt idx="527">
                  <c:v>155.4</c:v>
                </c:pt>
                <c:pt idx="528">
                  <c:v>155.30000000000001</c:v>
                </c:pt>
                <c:pt idx="529">
                  <c:v>155.4</c:v>
                </c:pt>
                <c:pt idx="530">
                  <c:v>155.4</c:v>
                </c:pt>
                <c:pt idx="531">
                  <c:v>155.30000000000001</c:v>
                </c:pt>
                <c:pt idx="532">
                  <c:v>155.30000000000001</c:v>
                </c:pt>
                <c:pt idx="533">
                  <c:v>155.4</c:v>
                </c:pt>
                <c:pt idx="534">
                  <c:v>155.30000000000001</c:v>
                </c:pt>
                <c:pt idx="535">
                  <c:v>155.30000000000001</c:v>
                </c:pt>
                <c:pt idx="536">
                  <c:v>155.4</c:v>
                </c:pt>
                <c:pt idx="537">
                  <c:v>155.4</c:v>
                </c:pt>
                <c:pt idx="538">
                  <c:v>155.4</c:v>
                </c:pt>
                <c:pt idx="539">
                  <c:v>155.30000000000001</c:v>
                </c:pt>
                <c:pt idx="540">
                  <c:v>155.30000000000001</c:v>
                </c:pt>
                <c:pt idx="541">
                  <c:v>155.30000000000001</c:v>
                </c:pt>
                <c:pt idx="542">
                  <c:v>155.30000000000001</c:v>
                </c:pt>
                <c:pt idx="543">
                  <c:v>155.30000000000001</c:v>
                </c:pt>
                <c:pt idx="544">
                  <c:v>155.30000000000001</c:v>
                </c:pt>
                <c:pt idx="545">
                  <c:v>155.30000000000001</c:v>
                </c:pt>
                <c:pt idx="546">
                  <c:v>155.30000000000001</c:v>
                </c:pt>
                <c:pt idx="547">
                  <c:v>155.30000000000001</c:v>
                </c:pt>
                <c:pt idx="548">
                  <c:v>155.4</c:v>
                </c:pt>
                <c:pt idx="549">
                  <c:v>155.30000000000001</c:v>
                </c:pt>
                <c:pt idx="550">
                  <c:v>155.30000000000001</c:v>
                </c:pt>
                <c:pt idx="551">
                  <c:v>155.19999999999999</c:v>
                </c:pt>
                <c:pt idx="552">
                  <c:v>155.30000000000001</c:v>
                </c:pt>
                <c:pt idx="553">
                  <c:v>155.30000000000001</c:v>
                </c:pt>
                <c:pt idx="554">
                  <c:v>155.30000000000001</c:v>
                </c:pt>
                <c:pt idx="555">
                  <c:v>155.19999999999999</c:v>
                </c:pt>
                <c:pt idx="556">
                  <c:v>155.19999999999999</c:v>
                </c:pt>
                <c:pt idx="557">
                  <c:v>155.19999999999999</c:v>
                </c:pt>
                <c:pt idx="558">
                  <c:v>155.30000000000001</c:v>
                </c:pt>
                <c:pt idx="559">
                  <c:v>155.19999999999999</c:v>
                </c:pt>
                <c:pt idx="560">
                  <c:v>155.19999999999999</c:v>
                </c:pt>
                <c:pt idx="561">
                  <c:v>155</c:v>
                </c:pt>
                <c:pt idx="562">
                  <c:v>154.9</c:v>
                </c:pt>
                <c:pt idx="563">
                  <c:v>154.80000000000001</c:v>
                </c:pt>
                <c:pt idx="564">
                  <c:v>154.6</c:v>
                </c:pt>
                <c:pt idx="565">
                  <c:v>154.30000000000001</c:v>
                </c:pt>
                <c:pt idx="566">
                  <c:v>154</c:v>
                </c:pt>
                <c:pt idx="567">
                  <c:v>153.9</c:v>
                </c:pt>
                <c:pt idx="568">
                  <c:v>153.80000000000001</c:v>
                </c:pt>
                <c:pt idx="569">
                  <c:v>153.6</c:v>
                </c:pt>
                <c:pt idx="570">
                  <c:v>153.4</c:v>
                </c:pt>
                <c:pt idx="571">
                  <c:v>153</c:v>
                </c:pt>
                <c:pt idx="572">
                  <c:v>153</c:v>
                </c:pt>
                <c:pt idx="573">
                  <c:v>152.69999999999999</c:v>
                </c:pt>
                <c:pt idx="574">
                  <c:v>152.6</c:v>
                </c:pt>
                <c:pt idx="575">
                  <c:v>152.30000000000001</c:v>
                </c:pt>
                <c:pt idx="576">
                  <c:v>152.1</c:v>
                </c:pt>
                <c:pt idx="577">
                  <c:v>151.9</c:v>
                </c:pt>
                <c:pt idx="578">
                  <c:v>151.69999999999999</c:v>
                </c:pt>
                <c:pt idx="579">
                  <c:v>151.5</c:v>
                </c:pt>
                <c:pt idx="580">
                  <c:v>151.30000000000001</c:v>
                </c:pt>
                <c:pt idx="581">
                  <c:v>151.1</c:v>
                </c:pt>
                <c:pt idx="582">
                  <c:v>150.80000000000001</c:v>
                </c:pt>
                <c:pt idx="583">
                  <c:v>150.6</c:v>
                </c:pt>
                <c:pt idx="584">
                  <c:v>150.5</c:v>
                </c:pt>
                <c:pt idx="585">
                  <c:v>150.4</c:v>
                </c:pt>
                <c:pt idx="586">
                  <c:v>150.1</c:v>
                </c:pt>
                <c:pt idx="587">
                  <c:v>150</c:v>
                </c:pt>
                <c:pt idx="588">
                  <c:v>149.9</c:v>
                </c:pt>
                <c:pt idx="589">
                  <c:v>149.6</c:v>
                </c:pt>
                <c:pt idx="590">
                  <c:v>149.4</c:v>
                </c:pt>
                <c:pt idx="591">
                  <c:v>149.30000000000001</c:v>
                </c:pt>
                <c:pt idx="592">
                  <c:v>149.19999999999999</c:v>
                </c:pt>
                <c:pt idx="593">
                  <c:v>149</c:v>
                </c:pt>
                <c:pt idx="594">
                  <c:v>149</c:v>
                </c:pt>
                <c:pt idx="595">
                  <c:v>148.80000000000001</c:v>
                </c:pt>
                <c:pt idx="596">
                  <c:v>148.6</c:v>
                </c:pt>
                <c:pt idx="597">
                  <c:v>148.5</c:v>
                </c:pt>
                <c:pt idx="598">
                  <c:v>148.4</c:v>
                </c:pt>
                <c:pt idx="599">
                  <c:v>148.19999999999999</c:v>
                </c:pt>
                <c:pt idx="600">
                  <c:v>148.19999999999999</c:v>
                </c:pt>
                <c:pt idx="601">
                  <c:v>148</c:v>
                </c:pt>
                <c:pt idx="602">
                  <c:v>148</c:v>
                </c:pt>
                <c:pt idx="603">
                  <c:v>148</c:v>
                </c:pt>
                <c:pt idx="604">
                  <c:v>147.9</c:v>
                </c:pt>
                <c:pt idx="605">
                  <c:v>147.9</c:v>
                </c:pt>
                <c:pt idx="606">
                  <c:v>147.69999999999999</c:v>
                </c:pt>
                <c:pt idx="607">
                  <c:v>147.9</c:v>
                </c:pt>
                <c:pt idx="608">
                  <c:v>147.80000000000001</c:v>
                </c:pt>
                <c:pt idx="609">
                  <c:v>147.80000000000001</c:v>
                </c:pt>
                <c:pt idx="610">
                  <c:v>147.69999999999999</c:v>
                </c:pt>
                <c:pt idx="611">
                  <c:v>147.6</c:v>
                </c:pt>
                <c:pt idx="612">
                  <c:v>147.69999999999999</c:v>
                </c:pt>
                <c:pt idx="613">
                  <c:v>147.69999999999999</c:v>
                </c:pt>
                <c:pt idx="614">
                  <c:v>147.6</c:v>
                </c:pt>
                <c:pt idx="615">
                  <c:v>147.6</c:v>
                </c:pt>
                <c:pt idx="616">
                  <c:v>147.6</c:v>
                </c:pt>
                <c:pt idx="617">
                  <c:v>147.6</c:v>
                </c:pt>
                <c:pt idx="618">
                  <c:v>147.5</c:v>
                </c:pt>
                <c:pt idx="619">
                  <c:v>147.6</c:v>
                </c:pt>
                <c:pt idx="620">
                  <c:v>147.5</c:v>
                </c:pt>
                <c:pt idx="621">
                  <c:v>147.6</c:v>
                </c:pt>
                <c:pt idx="622">
                  <c:v>147.5</c:v>
                </c:pt>
                <c:pt idx="623">
                  <c:v>147.5</c:v>
                </c:pt>
                <c:pt idx="624">
                  <c:v>147.4</c:v>
                </c:pt>
                <c:pt idx="625">
                  <c:v>147.6</c:v>
                </c:pt>
                <c:pt idx="626">
                  <c:v>147.5</c:v>
                </c:pt>
                <c:pt idx="627">
                  <c:v>147.5</c:v>
                </c:pt>
                <c:pt idx="628">
                  <c:v>147.5</c:v>
                </c:pt>
                <c:pt idx="629">
                  <c:v>147.5</c:v>
                </c:pt>
                <c:pt idx="630">
                  <c:v>147.5</c:v>
                </c:pt>
                <c:pt idx="631">
                  <c:v>147.4</c:v>
                </c:pt>
                <c:pt idx="632">
                  <c:v>147.5</c:v>
                </c:pt>
                <c:pt idx="633">
                  <c:v>147.5</c:v>
                </c:pt>
                <c:pt idx="634">
                  <c:v>147.4</c:v>
                </c:pt>
                <c:pt idx="635">
                  <c:v>147.5</c:v>
                </c:pt>
                <c:pt idx="636">
                  <c:v>147.4</c:v>
                </c:pt>
                <c:pt idx="637">
                  <c:v>147.4</c:v>
                </c:pt>
                <c:pt idx="638">
                  <c:v>147.5</c:v>
                </c:pt>
                <c:pt idx="639">
                  <c:v>147.4</c:v>
                </c:pt>
                <c:pt idx="640">
                  <c:v>147.5</c:v>
                </c:pt>
                <c:pt idx="641">
                  <c:v>147.5</c:v>
                </c:pt>
                <c:pt idx="642">
                  <c:v>147.6</c:v>
                </c:pt>
                <c:pt idx="643">
                  <c:v>147.4</c:v>
                </c:pt>
                <c:pt idx="644">
                  <c:v>147.4</c:v>
                </c:pt>
                <c:pt idx="645">
                  <c:v>147.5</c:v>
                </c:pt>
                <c:pt idx="646">
                  <c:v>147.4</c:v>
                </c:pt>
                <c:pt idx="647">
                  <c:v>147.5</c:v>
                </c:pt>
                <c:pt idx="648">
                  <c:v>147.5</c:v>
                </c:pt>
                <c:pt idx="649">
                  <c:v>147.4</c:v>
                </c:pt>
                <c:pt idx="650">
                  <c:v>147.4</c:v>
                </c:pt>
                <c:pt idx="651">
                  <c:v>147.4</c:v>
                </c:pt>
                <c:pt idx="652">
                  <c:v>147.4</c:v>
                </c:pt>
                <c:pt idx="653">
                  <c:v>147.5</c:v>
                </c:pt>
                <c:pt idx="654">
                  <c:v>147.4</c:v>
                </c:pt>
                <c:pt idx="655">
                  <c:v>147.4</c:v>
                </c:pt>
                <c:pt idx="656">
                  <c:v>147.4</c:v>
                </c:pt>
                <c:pt idx="657">
                  <c:v>147.4</c:v>
                </c:pt>
                <c:pt idx="658">
                  <c:v>147.5</c:v>
                </c:pt>
                <c:pt idx="659">
                  <c:v>147.4</c:v>
                </c:pt>
                <c:pt idx="660">
                  <c:v>147.4</c:v>
                </c:pt>
                <c:pt idx="661">
                  <c:v>147.5</c:v>
                </c:pt>
                <c:pt idx="662">
                  <c:v>147.4</c:v>
                </c:pt>
                <c:pt idx="663">
                  <c:v>147.30000000000001</c:v>
                </c:pt>
                <c:pt idx="664">
                  <c:v>147.30000000000001</c:v>
                </c:pt>
                <c:pt idx="665">
                  <c:v>147.5</c:v>
                </c:pt>
                <c:pt idx="666">
                  <c:v>147.4</c:v>
                </c:pt>
                <c:pt idx="667">
                  <c:v>147.4</c:v>
                </c:pt>
                <c:pt idx="668">
                  <c:v>147.4</c:v>
                </c:pt>
                <c:pt idx="669">
                  <c:v>147.4</c:v>
                </c:pt>
                <c:pt idx="670">
                  <c:v>147.4</c:v>
                </c:pt>
                <c:pt idx="671">
                  <c:v>147.4</c:v>
                </c:pt>
                <c:pt idx="672">
                  <c:v>147.4</c:v>
                </c:pt>
                <c:pt idx="673">
                  <c:v>147.4</c:v>
                </c:pt>
                <c:pt idx="674">
                  <c:v>147.4</c:v>
                </c:pt>
                <c:pt idx="675">
                  <c:v>147.4</c:v>
                </c:pt>
                <c:pt idx="676">
                  <c:v>147.5</c:v>
                </c:pt>
                <c:pt idx="677">
                  <c:v>147.4</c:v>
                </c:pt>
                <c:pt idx="678">
                  <c:v>147.5</c:v>
                </c:pt>
                <c:pt idx="679">
                  <c:v>147.6</c:v>
                </c:pt>
                <c:pt idx="680">
                  <c:v>147.69999999999999</c:v>
                </c:pt>
                <c:pt idx="681">
                  <c:v>147.80000000000001</c:v>
                </c:pt>
                <c:pt idx="682">
                  <c:v>147.9</c:v>
                </c:pt>
                <c:pt idx="683">
                  <c:v>147.9</c:v>
                </c:pt>
                <c:pt idx="684">
                  <c:v>147.9</c:v>
                </c:pt>
                <c:pt idx="685">
                  <c:v>148</c:v>
                </c:pt>
                <c:pt idx="686">
                  <c:v>148.1</c:v>
                </c:pt>
                <c:pt idx="687">
                  <c:v>148.30000000000001</c:v>
                </c:pt>
                <c:pt idx="688">
                  <c:v>148.4</c:v>
                </c:pt>
                <c:pt idx="689">
                  <c:v>148.5</c:v>
                </c:pt>
                <c:pt idx="690">
                  <c:v>148.6</c:v>
                </c:pt>
                <c:pt idx="691">
                  <c:v>148.6</c:v>
                </c:pt>
                <c:pt idx="692">
                  <c:v>148.69999999999999</c:v>
                </c:pt>
                <c:pt idx="693">
                  <c:v>148.80000000000001</c:v>
                </c:pt>
                <c:pt idx="694">
                  <c:v>148.9</c:v>
                </c:pt>
                <c:pt idx="695">
                  <c:v>149</c:v>
                </c:pt>
                <c:pt idx="696">
                  <c:v>149.19999999999999</c:v>
                </c:pt>
                <c:pt idx="697">
                  <c:v>149.30000000000001</c:v>
                </c:pt>
                <c:pt idx="698">
                  <c:v>149.4</c:v>
                </c:pt>
                <c:pt idx="699">
                  <c:v>149.6</c:v>
                </c:pt>
                <c:pt idx="700">
                  <c:v>149.69999999999999</c:v>
                </c:pt>
                <c:pt idx="701">
                  <c:v>149.69999999999999</c:v>
                </c:pt>
                <c:pt idx="702">
                  <c:v>149.9</c:v>
                </c:pt>
                <c:pt idx="703">
                  <c:v>150</c:v>
                </c:pt>
                <c:pt idx="704">
                  <c:v>150.30000000000001</c:v>
                </c:pt>
                <c:pt idx="705">
                  <c:v>150.4</c:v>
                </c:pt>
                <c:pt idx="706">
                  <c:v>150.5</c:v>
                </c:pt>
                <c:pt idx="707">
                  <c:v>150.69999999999999</c:v>
                </c:pt>
                <c:pt idx="708">
                  <c:v>150.9</c:v>
                </c:pt>
                <c:pt idx="709">
                  <c:v>151.19999999999999</c:v>
                </c:pt>
                <c:pt idx="710">
                  <c:v>151.4</c:v>
                </c:pt>
                <c:pt idx="711">
                  <c:v>151.6</c:v>
                </c:pt>
                <c:pt idx="712">
                  <c:v>151.80000000000001</c:v>
                </c:pt>
                <c:pt idx="713">
                  <c:v>152.1</c:v>
                </c:pt>
                <c:pt idx="714">
                  <c:v>152.19999999999999</c:v>
                </c:pt>
                <c:pt idx="715">
                  <c:v>152.5</c:v>
                </c:pt>
                <c:pt idx="716">
                  <c:v>152.6</c:v>
                </c:pt>
                <c:pt idx="717">
                  <c:v>152.9</c:v>
                </c:pt>
                <c:pt idx="718">
                  <c:v>153.1</c:v>
                </c:pt>
                <c:pt idx="719">
                  <c:v>153.30000000000001</c:v>
                </c:pt>
                <c:pt idx="720">
                  <c:v>153.4</c:v>
                </c:pt>
                <c:pt idx="721">
                  <c:v>153.69999999999999</c:v>
                </c:pt>
                <c:pt idx="722">
                  <c:v>153.80000000000001</c:v>
                </c:pt>
                <c:pt idx="723">
                  <c:v>154.1</c:v>
                </c:pt>
                <c:pt idx="724">
                  <c:v>154.19999999999999</c:v>
                </c:pt>
                <c:pt idx="725">
                  <c:v>154.69999999999999</c:v>
                </c:pt>
                <c:pt idx="726">
                  <c:v>155</c:v>
                </c:pt>
                <c:pt idx="727">
                  <c:v>155</c:v>
                </c:pt>
                <c:pt idx="728">
                  <c:v>155</c:v>
                </c:pt>
                <c:pt idx="729">
                  <c:v>155.19999999999999</c:v>
                </c:pt>
                <c:pt idx="730">
                  <c:v>155.30000000000001</c:v>
                </c:pt>
                <c:pt idx="731">
                  <c:v>155.4</c:v>
                </c:pt>
                <c:pt idx="732">
                  <c:v>155.5</c:v>
                </c:pt>
                <c:pt idx="733">
                  <c:v>155.5</c:v>
                </c:pt>
                <c:pt idx="734">
                  <c:v>155.5</c:v>
                </c:pt>
                <c:pt idx="735">
                  <c:v>155.6</c:v>
                </c:pt>
                <c:pt idx="736">
                  <c:v>155.5</c:v>
                </c:pt>
                <c:pt idx="737">
                  <c:v>155.6</c:v>
                </c:pt>
                <c:pt idx="738">
                  <c:v>155.5</c:v>
                </c:pt>
                <c:pt idx="739">
                  <c:v>155.5</c:v>
                </c:pt>
                <c:pt idx="740">
                  <c:v>155.5</c:v>
                </c:pt>
                <c:pt idx="741">
                  <c:v>155.5</c:v>
                </c:pt>
                <c:pt idx="742">
                  <c:v>155.5</c:v>
                </c:pt>
                <c:pt idx="743">
                  <c:v>155.5</c:v>
                </c:pt>
                <c:pt idx="744">
                  <c:v>155.5</c:v>
                </c:pt>
                <c:pt idx="745">
                  <c:v>155.5</c:v>
                </c:pt>
                <c:pt idx="746">
                  <c:v>155.5</c:v>
                </c:pt>
                <c:pt idx="747">
                  <c:v>155.5</c:v>
                </c:pt>
                <c:pt idx="748">
                  <c:v>155.6</c:v>
                </c:pt>
                <c:pt idx="749">
                  <c:v>155.6</c:v>
                </c:pt>
                <c:pt idx="750">
                  <c:v>155.6</c:v>
                </c:pt>
                <c:pt idx="751">
                  <c:v>155.5</c:v>
                </c:pt>
                <c:pt idx="752">
                  <c:v>155.6</c:v>
                </c:pt>
                <c:pt idx="753">
                  <c:v>155.5</c:v>
                </c:pt>
                <c:pt idx="754">
                  <c:v>155.5</c:v>
                </c:pt>
                <c:pt idx="755">
                  <c:v>155.5</c:v>
                </c:pt>
                <c:pt idx="756">
                  <c:v>155.5</c:v>
                </c:pt>
                <c:pt idx="757">
                  <c:v>155.6</c:v>
                </c:pt>
                <c:pt idx="758">
                  <c:v>155.6</c:v>
                </c:pt>
                <c:pt idx="759">
                  <c:v>155.6</c:v>
                </c:pt>
                <c:pt idx="760">
                  <c:v>155.6</c:v>
                </c:pt>
                <c:pt idx="761">
                  <c:v>155.5</c:v>
                </c:pt>
                <c:pt idx="762">
                  <c:v>155.6</c:v>
                </c:pt>
                <c:pt idx="763">
                  <c:v>155.6</c:v>
                </c:pt>
                <c:pt idx="764">
                  <c:v>155.5</c:v>
                </c:pt>
                <c:pt idx="765">
                  <c:v>155.6</c:v>
                </c:pt>
                <c:pt idx="766">
                  <c:v>155.5</c:v>
                </c:pt>
                <c:pt idx="767">
                  <c:v>155.5</c:v>
                </c:pt>
                <c:pt idx="768">
                  <c:v>155.5</c:v>
                </c:pt>
                <c:pt idx="769">
                  <c:v>155.5</c:v>
                </c:pt>
                <c:pt idx="770">
                  <c:v>155.6</c:v>
                </c:pt>
                <c:pt idx="771">
                  <c:v>155.5</c:v>
                </c:pt>
                <c:pt idx="772">
                  <c:v>155.5</c:v>
                </c:pt>
                <c:pt idx="773">
                  <c:v>155.6</c:v>
                </c:pt>
                <c:pt idx="774">
                  <c:v>155.5</c:v>
                </c:pt>
                <c:pt idx="775">
                  <c:v>155.5</c:v>
                </c:pt>
                <c:pt idx="776">
                  <c:v>155.5</c:v>
                </c:pt>
                <c:pt idx="777">
                  <c:v>155.6</c:v>
                </c:pt>
                <c:pt idx="778">
                  <c:v>155.5</c:v>
                </c:pt>
                <c:pt idx="779">
                  <c:v>155.6</c:v>
                </c:pt>
                <c:pt idx="780">
                  <c:v>155.6</c:v>
                </c:pt>
                <c:pt idx="781">
                  <c:v>155.6</c:v>
                </c:pt>
                <c:pt idx="782">
                  <c:v>155.5</c:v>
                </c:pt>
                <c:pt idx="783">
                  <c:v>155.6</c:v>
                </c:pt>
                <c:pt idx="784">
                  <c:v>155.6</c:v>
                </c:pt>
                <c:pt idx="785">
                  <c:v>155.6</c:v>
                </c:pt>
                <c:pt idx="786">
                  <c:v>155.5</c:v>
                </c:pt>
                <c:pt idx="787">
                  <c:v>155.5</c:v>
                </c:pt>
                <c:pt idx="788">
                  <c:v>155.6</c:v>
                </c:pt>
                <c:pt idx="789">
                  <c:v>155.5</c:v>
                </c:pt>
                <c:pt idx="790">
                  <c:v>155.5</c:v>
                </c:pt>
                <c:pt idx="791">
                  <c:v>155.5</c:v>
                </c:pt>
                <c:pt idx="792">
                  <c:v>155.5</c:v>
                </c:pt>
                <c:pt idx="793">
                  <c:v>155.5</c:v>
                </c:pt>
                <c:pt idx="794">
                  <c:v>155.5</c:v>
                </c:pt>
                <c:pt idx="795">
                  <c:v>155.5</c:v>
                </c:pt>
                <c:pt idx="796">
                  <c:v>155.4</c:v>
                </c:pt>
                <c:pt idx="797">
                  <c:v>155.4</c:v>
                </c:pt>
                <c:pt idx="798">
                  <c:v>155.5</c:v>
                </c:pt>
                <c:pt idx="799">
                  <c:v>155.5</c:v>
                </c:pt>
                <c:pt idx="800">
                  <c:v>155.5</c:v>
                </c:pt>
                <c:pt idx="801">
                  <c:v>155.4</c:v>
                </c:pt>
                <c:pt idx="802">
                  <c:v>155.4</c:v>
                </c:pt>
                <c:pt idx="803">
                  <c:v>155.30000000000001</c:v>
                </c:pt>
                <c:pt idx="804">
                  <c:v>155.30000000000001</c:v>
                </c:pt>
                <c:pt idx="805">
                  <c:v>155.30000000000001</c:v>
                </c:pt>
                <c:pt idx="806">
                  <c:v>155.19999999999999</c:v>
                </c:pt>
                <c:pt idx="807">
                  <c:v>155</c:v>
                </c:pt>
                <c:pt idx="808">
                  <c:v>154.9</c:v>
                </c:pt>
                <c:pt idx="809">
                  <c:v>154.80000000000001</c:v>
                </c:pt>
                <c:pt idx="810">
                  <c:v>154.5</c:v>
                </c:pt>
                <c:pt idx="811">
                  <c:v>154.30000000000001</c:v>
                </c:pt>
                <c:pt idx="812">
                  <c:v>154</c:v>
                </c:pt>
                <c:pt idx="813">
                  <c:v>153.9</c:v>
                </c:pt>
                <c:pt idx="814">
                  <c:v>153.69999999999999</c:v>
                </c:pt>
                <c:pt idx="815">
                  <c:v>153.5</c:v>
                </c:pt>
                <c:pt idx="816">
                  <c:v>153.30000000000001</c:v>
                </c:pt>
                <c:pt idx="817">
                  <c:v>153</c:v>
                </c:pt>
                <c:pt idx="818">
                  <c:v>153</c:v>
                </c:pt>
                <c:pt idx="819">
                  <c:v>152.69999999999999</c:v>
                </c:pt>
                <c:pt idx="820">
                  <c:v>152.5</c:v>
                </c:pt>
                <c:pt idx="821">
                  <c:v>152.19999999999999</c:v>
                </c:pt>
                <c:pt idx="822">
                  <c:v>152.1</c:v>
                </c:pt>
                <c:pt idx="823">
                  <c:v>151.80000000000001</c:v>
                </c:pt>
                <c:pt idx="824">
                  <c:v>151.69999999999999</c:v>
                </c:pt>
                <c:pt idx="825">
                  <c:v>151.4</c:v>
                </c:pt>
                <c:pt idx="826">
                  <c:v>151.19999999999999</c:v>
                </c:pt>
                <c:pt idx="827">
                  <c:v>151</c:v>
                </c:pt>
                <c:pt idx="828">
                  <c:v>150.69999999999999</c:v>
                </c:pt>
                <c:pt idx="829">
                  <c:v>150.5</c:v>
                </c:pt>
                <c:pt idx="830">
                  <c:v>150.5</c:v>
                </c:pt>
                <c:pt idx="831">
                  <c:v>150.30000000000001</c:v>
                </c:pt>
                <c:pt idx="832">
                  <c:v>150.1</c:v>
                </c:pt>
                <c:pt idx="833">
                  <c:v>150</c:v>
                </c:pt>
                <c:pt idx="834">
                  <c:v>149.9</c:v>
                </c:pt>
                <c:pt idx="835">
                  <c:v>149.6</c:v>
                </c:pt>
                <c:pt idx="836">
                  <c:v>149.4</c:v>
                </c:pt>
                <c:pt idx="837">
                  <c:v>149.30000000000001</c:v>
                </c:pt>
                <c:pt idx="838">
                  <c:v>149.19999999999999</c:v>
                </c:pt>
                <c:pt idx="839">
                  <c:v>148.9</c:v>
                </c:pt>
                <c:pt idx="840">
                  <c:v>149</c:v>
                </c:pt>
                <c:pt idx="841">
                  <c:v>148.69999999999999</c:v>
                </c:pt>
                <c:pt idx="842">
                  <c:v>148.5</c:v>
                </c:pt>
                <c:pt idx="843">
                  <c:v>148.30000000000001</c:v>
                </c:pt>
                <c:pt idx="844">
                  <c:v>148.30000000000001</c:v>
                </c:pt>
                <c:pt idx="845">
                  <c:v>148.19999999999999</c:v>
                </c:pt>
                <c:pt idx="846">
                  <c:v>148.19999999999999</c:v>
                </c:pt>
                <c:pt idx="847">
                  <c:v>148.1</c:v>
                </c:pt>
                <c:pt idx="848">
                  <c:v>148</c:v>
                </c:pt>
                <c:pt idx="849">
                  <c:v>148</c:v>
                </c:pt>
                <c:pt idx="850">
                  <c:v>147.9</c:v>
                </c:pt>
                <c:pt idx="851">
                  <c:v>147.9</c:v>
                </c:pt>
                <c:pt idx="852">
                  <c:v>147.80000000000001</c:v>
                </c:pt>
                <c:pt idx="853">
                  <c:v>147.9</c:v>
                </c:pt>
                <c:pt idx="854">
                  <c:v>147.9</c:v>
                </c:pt>
                <c:pt idx="855">
                  <c:v>147.80000000000001</c:v>
                </c:pt>
                <c:pt idx="856">
                  <c:v>147.80000000000001</c:v>
                </c:pt>
                <c:pt idx="857">
                  <c:v>147.80000000000001</c:v>
                </c:pt>
                <c:pt idx="858">
                  <c:v>147.69999999999999</c:v>
                </c:pt>
                <c:pt idx="859">
                  <c:v>147.69999999999999</c:v>
                </c:pt>
                <c:pt idx="860">
                  <c:v>147.69999999999999</c:v>
                </c:pt>
                <c:pt idx="861">
                  <c:v>147.6</c:v>
                </c:pt>
                <c:pt idx="862">
                  <c:v>147.6</c:v>
                </c:pt>
                <c:pt idx="863">
                  <c:v>147.6</c:v>
                </c:pt>
                <c:pt idx="864">
                  <c:v>147.6</c:v>
                </c:pt>
                <c:pt idx="865">
                  <c:v>147.5</c:v>
                </c:pt>
                <c:pt idx="866">
                  <c:v>147.6</c:v>
                </c:pt>
                <c:pt idx="867">
                  <c:v>147.5</c:v>
                </c:pt>
                <c:pt idx="868">
                  <c:v>147.5</c:v>
                </c:pt>
                <c:pt idx="869">
                  <c:v>147.6</c:v>
                </c:pt>
                <c:pt idx="870">
                  <c:v>147.6</c:v>
                </c:pt>
                <c:pt idx="871">
                  <c:v>147.6</c:v>
                </c:pt>
                <c:pt idx="872">
                  <c:v>147.6</c:v>
                </c:pt>
                <c:pt idx="873">
                  <c:v>147.6</c:v>
                </c:pt>
                <c:pt idx="874">
                  <c:v>147.6</c:v>
                </c:pt>
                <c:pt idx="875">
                  <c:v>147.6</c:v>
                </c:pt>
                <c:pt idx="876">
                  <c:v>147.6</c:v>
                </c:pt>
                <c:pt idx="877">
                  <c:v>147.4</c:v>
                </c:pt>
                <c:pt idx="878">
                  <c:v>147.5</c:v>
                </c:pt>
                <c:pt idx="879">
                  <c:v>147.6</c:v>
                </c:pt>
                <c:pt idx="880">
                  <c:v>147.5</c:v>
                </c:pt>
                <c:pt idx="881">
                  <c:v>147.5</c:v>
                </c:pt>
                <c:pt idx="882">
                  <c:v>147.5</c:v>
                </c:pt>
                <c:pt idx="883">
                  <c:v>147.4</c:v>
                </c:pt>
                <c:pt idx="884">
                  <c:v>147.5</c:v>
                </c:pt>
                <c:pt idx="885">
                  <c:v>147.4</c:v>
                </c:pt>
                <c:pt idx="886">
                  <c:v>147.5</c:v>
                </c:pt>
                <c:pt idx="887">
                  <c:v>147.5</c:v>
                </c:pt>
                <c:pt idx="888">
                  <c:v>147.4</c:v>
                </c:pt>
                <c:pt idx="889">
                  <c:v>147.5</c:v>
                </c:pt>
                <c:pt idx="890">
                  <c:v>147.4</c:v>
                </c:pt>
                <c:pt idx="891">
                  <c:v>147.4</c:v>
                </c:pt>
                <c:pt idx="892">
                  <c:v>147.5</c:v>
                </c:pt>
                <c:pt idx="893">
                  <c:v>147.4</c:v>
                </c:pt>
                <c:pt idx="894">
                  <c:v>147.5</c:v>
                </c:pt>
                <c:pt idx="895">
                  <c:v>147.5</c:v>
                </c:pt>
                <c:pt idx="896">
                  <c:v>147.5</c:v>
                </c:pt>
                <c:pt idx="897">
                  <c:v>147.4</c:v>
                </c:pt>
                <c:pt idx="898">
                  <c:v>147.5</c:v>
                </c:pt>
                <c:pt idx="899">
                  <c:v>147.5</c:v>
                </c:pt>
                <c:pt idx="900">
                  <c:v>147.5</c:v>
                </c:pt>
                <c:pt idx="901">
                  <c:v>147.4</c:v>
                </c:pt>
                <c:pt idx="902">
                  <c:v>147.5</c:v>
                </c:pt>
                <c:pt idx="903">
                  <c:v>147.5</c:v>
                </c:pt>
                <c:pt idx="904">
                  <c:v>147.5</c:v>
                </c:pt>
                <c:pt idx="905">
                  <c:v>147.5</c:v>
                </c:pt>
                <c:pt idx="906">
                  <c:v>147.4</c:v>
                </c:pt>
                <c:pt idx="907">
                  <c:v>147.4</c:v>
                </c:pt>
                <c:pt idx="908">
                  <c:v>147.5</c:v>
                </c:pt>
                <c:pt idx="909">
                  <c:v>147.4</c:v>
                </c:pt>
                <c:pt idx="910">
                  <c:v>147.5</c:v>
                </c:pt>
                <c:pt idx="911">
                  <c:v>147.5</c:v>
                </c:pt>
                <c:pt idx="912">
                  <c:v>147.5</c:v>
                </c:pt>
                <c:pt idx="913">
                  <c:v>147.5</c:v>
                </c:pt>
                <c:pt idx="914">
                  <c:v>147.5</c:v>
                </c:pt>
                <c:pt idx="915">
                  <c:v>147.5</c:v>
                </c:pt>
                <c:pt idx="916">
                  <c:v>147.5</c:v>
                </c:pt>
                <c:pt idx="917">
                  <c:v>147.5</c:v>
                </c:pt>
                <c:pt idx="918">
                  <c:v>147.5</c:v>
                </c:pt>
                <c:pt idx="919">
                  <c:v>147.4</c:v>
                </c:pt>
                <c:pt idx="920">
                  <c:v>147.4</c:v>
                </c:pt>
                <c:pt idx="921">
                  <c:v>147.5</c:v>
                </c:pt>
                <c:pt idx="922">
                  <c:v>147.6</c:v>
                </c:pt>
                <c:pt idx="923">
                  <c:v>147.69999999999999</c:v>
                </c:pt>
                <c:pt idx="924">
                  <c:v>147.69999999999999</c:v>
                </c:pt>
                <c:pt idx="925">
                  <c:v>147.69999999999999</c:v>
                </c:pt>
                <c:pt idx="926">
                  <c:v>147.69999999999999</c:v>
                </c:pt>
                <c:pt idx="927">
                  <c:v>147.69999999999999</c:v>
                </c:pt>
                <c:pt idx="928">
                  <c:v>147.80000000000001</c:v>
                </c:pt>
                <c:pt idx="929">
                  <c:v>147.9</c:v>
                </c:pt>
                <c:pt idx="930">
                  <c:v>148.1</c:v>
                </c:pt>
                <c:pt idx="931">
                  <c:v>148.4</c:v>
                </c:pt>
                <c:pt idx="932">
                  <c:v>148.30000000000001</c:v>
                </c:pt>
                <c:pt idx="933">
                  <c:v>148.30000000000001</c:v>
                </c:pt>
                <c:pt idx="934">
                  <c:v>148.4</c:v>
                </c:pt>
                <c:pt idx="935">
                  <c:v>148.5</c:v>
                </c:pt>
                <c:pt idx="936">
                  <c:v>148.6</c:v>
                </c:pt>
                <c:pt idx="937">
                  <c:v>148.80000000000001</c:v>
                </c:pt>
                <c:pt idx="938">
                  <c:v>148.9</c:v>
                </c:pt>
                <c:pt idx="939">
                  <c:v>148.9</c:v>
                </c:pt>
                <c:pt idx="940">
                  <c:v>149</c:v>
                </c:pt>
                <c:pt idx="941">
                  <c:v>149.19999999999999</c:v>
                </c:pt>
                <c:pt idx="942">
                  <c:v>149.30000000000001</c:v>
                </c:pt>
                <c:pt idx="943">
                  <c:v>149.5</c:v>
                </c:pt>
                <c:pt idx="944">
                  <c:v>149.6</c:v>
                </c:pt>
                <c:pt idx="945">
                  <c:v>149.69999999999999</c:v>
                </c:pt>
                <c:pt idx="946">
                  <c:v>149.80000000000001</c:v>
                </c:pt>
                <c:pt idx="947">
                  <c:v>150</c:v>
                </c:pt>
                <c:pt idx="948">
                  <c:v>150.1</c:v>
                </c:pt>
                <c:pt idx="949">
                  <c:v>150.1</c:v>
                </c:pt>
                <c:pt idx="950">
                  <c:v>150.30000000000001</c:v>
                </c:pt>
                <c:pt idx="951">
                  <c:v>150.5</c:v>
                </c:pt>
                <c:pt idx="952">
                  <c:v>150.69999999999999</c:v>
                </c:pt>
                <c:pt idx="953">
                  <c:v>150.80000000000001</c:v>
                </c:pt>
                <c:pt idx="954">
                  <c:v>151</c:v>
                </c:pt>
                <c:pt idx="955">
                  <c:v>151.30000000000001</c:v>
                </c:pt>
                <c:pt idx="956">
                  <c:v>151.4</c:v>
                </c:pt>
                <c:pt idx="957">
                  <c:v>151.69999999999999</c:v>
                </c:pt>
                <c:pt idx="958">
                  <c:v>152</c:v>
                </c:pt>
                <c:pt idx="959">
                  <c:v>152.19999999999999</c:v>
                </c:pt>
                <c:pt idx="960">
                  <c:v>152.4</c:v>
                </c:pt>
                <c:pt idx="961">
                  <c:v>152.6</c:v>
                </c:pt>
                <c:pt idx="962">
                  <c:v>152.80000000000001</c:v>
                </c:pt>
                <c:pt idx="963">
                  <c:v>153.1</c:v>
                </c:pt>
                <c:pt idx="964">
                  <c:v>153.30000000000001</c:v>
                </c:pt>
                <c:pt idx="965">
                  <c:v>153.5</c:v>
                </c:pt>
                <c:pt idx="966">
                  <c:v>153.80000000000001</c:v>
                </c:pt>
                <c:pt idx="967">
                  <c:v>153.9</c:v>
                </c:pt>
                <c:pt idx="968">
                  <c:v>154.19999999999999</c:v>
                </c:pt>
                <c:pt idx="969">
                  <c:v>154.30000000000001</c:v>
                </c:pt>
                <c:pt idx="970">
                  <c:v>154.5</c:v>
                </c:pt>
                <c:pt idx="971">
                  <c:v>154.69999999999999</c:v>
                </c:pt>
                <c:pt idx="972">
                  <c:v>155.19999999999999</c:v>
                </c:pt>
                <c:pt idx="973">
                  <c:v>155.19999999999999</c:v>
                </c:pt>
                <c:pt idx="974">
                  <c:v>155.30000000000001</c:v>
                </c:pt>
                <c:pt idx="975">
                  <c:v>155.4</c:v>
                </c:pt>
                <c:pt idx="976">
                  <c:v>155.5</c:v>
                </c:pt>
                <c:pt idx="977">
                  <c:v>155.6</c:v>
                </c:pt>
                <c:pt idx="978">
                  <c:v>155.69999999999999</c:v>
                </c:pt>
                <c:pt idx="979">
                  <c:v>155.69999999999999</c:v>
                </c:pt>
                <c:pt idx="980">
                  <c:v>155.69999999999999</c:v>
                </c:pt>
                <c:pt idx="981">
                  <c:v>155.69999999999999</c:v>
                </c:pt>
                <c:pt idx="982">
                  <c:v>155.80000000000001</c:v>
                </c:pt>
                <c:pt idx="983">
                  <c:v>155.80000000000001</c:v>
                </c:pt>
                <c:pt idx="984">
                  <c:v>155.80000000000001</c:v>
                </c:pt>
                <c:pt idx="985">
                  <c:v>155.80000000000001</c:v>
                </c:pt>
                <c:pt idx="986">
                  <c:v>155.69999999999999</c:v>
                </c:pt>
                <c:pt idx="987">
                  <c:v>155.80000000000001</c:v>
                </c:pt>
                <c:pt idx="988">
                  <c:v>155.69999999999999</c:v>
                </c:pt>
                <c:pt idx="989">
                  <c:v>155.80000000000001</c:v>
                </c:pt>
                <c:pt idx="990">
                  <c:v>155.69999999999999</c:v>
                </c:pt>
                <c:pt idx="991">
                  <c:v>155.80000000000001</c:v>
                </c:pt>
                <c:pt idx="992">
                  <c:v>155.69999999999999</c:v>
                </c:pt>
                <c:pt idx="993">
                  <c:v>155.69999999999999</c:v>
                </c:pt>
                <c:pt idx="994">
                  <c:v>155.80000000000001</c:v>
                </c:pt>
                <c:pt idx="995">
                  <c:v>155.80000000000001</c:v>
                </c:pt>
                <c:pt idx="996">
                  <c:v>155.80000000000001</c:v>
                </c:pt>
                <c:pt idx="997">
                  <c:v>155.69999999999999</c:v>
                </c:pt>
                <c:pt idx="998">
                  <c:v>155.80000000000001</c:v>
                </c:pt>
                <c:pt idx="999">
                  <c:v>155.69999999999999</c:v>
                </c:pt>
                <c:pt idx="1000">
                  <c:v>155.80000000000001</c:v>
                </c:pt>
                <c:pt idx="1001">
                  <c:v>155.69999999999999</c:v>
                </c:pt>
                <c:pt idx="1002">
                  <c:v>155.80000000000001</c:v>
                </c:pt>
                <c:pt idx="1003">
                  <c:v>155.69999999999999</c:v>
                </c:pt>
                <c:pt idx="1004">
                  <c:v>155.80000000000001</c:v>
                </c:pt>
                <c:pt idx="1005">
                  <c:v>155.69999999999999</c:v>
                </c:pt>
                <c:pt idx="1006">
                  <c:v>155.69999999999999</c:v>
                </c:pt>
                <c:pt idx="1007">
                  <c:v>155.80000000000001</c:v>
                </c:pt>
                <c:pt idx="1008">
                  <c:v>155.69999999999999</c:v>
                </c:pt>
                <c:pt idx="1009">
                  <c:v>155.69999999999999</c:v>
                </c:pt>
                <c:pt idx="1010">
                  <c:v>155.69999999999999</c:v>
                </c:pt>
                <c:pt idx="1011">
                  <c:v>155.80000000000001</c:v>
                </c:pt>
                <c:pt idx="1012">
                  <c:v>155.80000000000001</c:v>
                </c:pt>
                <c:pt idx="1013">
                  <c:v>155.69999999999999</c:v>
                </c:pt>
                <c:pt idx="1014">
                  <c:v>155.80000000000001</c:v>
                </c:pt>
                <c:pt idx="1015">
                  <c:v>155.80000000000001</c:v>
                </c:pt>
                <c:pt idx="1016">
                  <c:v>155.69999999999999</c:v>
                </c:pt>
                <c:pt idx="1017">
                  <c:v>155.69999999999999</c:v>
                </c:pt>
                <c:pt idx="1018">
                  <c:v>155.69999999999999</c:v>
                </c:pt>
                <c:pt idx="1019">
                  <c:v>155.80000000000001</c:v>
                </c:pt>
                <c:pt idx="1020">
                  <c:v>155.69999999999999</c:v>
                </c:pt>
                <c:pt idx="1021">
                  <c:v>155.69999999999999</c:v>
                </c:pt>
                <c:pt idx="1022">
                  <c:v>155.69999999999999</c:v>
                </c:pt>
                <c:pt idx="1023">
                  <c:v>155.80000000000001</c:v>
                </c:pt>
                <c:pt idx="1024">
                  <c:v>155.80000000000001</c:v>
                </c:pt>
                <c:pt idx="1025">
                  <c:v>155.69999999999999</c:v>
                </c:pt>
                <c:pt idx="1026">
                  <c:v>155.69999999999999</c:v>
                </c:pt>
                <c:pt idx="1027">
                  <c:v>155.69999999999999</c:v>
                </c:pt>
                <c:pt idx="1028">
                  <c:v>155.69999999999999</c:v>
                </c:pt>
                <c:pt idx="1029">
                  <c:v>155.69999999999999</c:v>
                </c:pt>
                <c:pt idx="1030">
                  <c:v>155.69999999999999</c:v>
                </c:pt>
                <c:pt idx="1031">
                  <c:v>155.69999999999999</c:v>
                </c:pt>
                <c:pt idx="1032">
                  <c:v>155.69999999999999</c:v>
                </c:pt>
                <c:pt idx="1033">
                  <c:v>155.69999999999999</c:v>
                </c:pt>
                <c:pt idx="1034">
                  <c:v>155.69999999999999</c:v>
                </c:pt>
                <c:pt idx="1035">
                  <c:v>155.69999999999999</c:v>
                </c:pt>
                <c:pt idx="1036">
                  <c:v>155.69999999999999</c:v>
                </c:pt>
                <c:pt idx="1037">
                  <c:v>155.6</c:v>
                </c:pt>
                <c:pt idx="1038">
                  <c:v>155.69999999999999</c:v>
                </c:pt>
                <c:pt idx="1039">
                  <c:v>155.69999999999999</c:v>
                </c:pt>
                <c:pt idx="1040">
                  <c:v>155.6</c:v>
                </c:pt>
                <c:pt idx="1041">
                  <c:v>155.6</c:v>
                </c:pt>
                <c:pt idx="1042">
                  <c:v>155.6</c:v>
                </c:pt>
                <c:pt idx="1043">
                  <c:v>155.69999999999999</c:v>
                </c:pt>
                <c:pt idx="1044">
                  <c:v>155.69999999999999</c:v>
                </c:pt>
                <c:pt idx="1045">
                  <c:v>155.6</c:v>
                </c:pt>
                <c:pt idx="1046">
                  <c:v>155.6</c:v>
                </c:pt>
                <c:pt idx="1047">
                  <c:v>155.6</c:v>
                </c:pt>
                <c:pt idx="1048">
                  <c:v>155.5</c:v>
                </c:pt>
                <c:pt idx="1049">
                  <c:v>155.5</c:v>
                </c:pt>
                <c:pt idx="1050">
                  <c:v>155.5</c:v>
                </c:pt>
                <c:pt idx="1051">
                  <c:v>155.30000000000001</c:v>
                </c:pt>
                <c:pt idx="1052">
                  <c:v>155.19999999999999</c:v>
                </c:pt>
                <c:pt idx="1053">
                  <c:v>155</c:v>
                </c:pt>
                <c:pt idx="1054">
                  <c:v>154.80000000000001</c:v>
                </c:pt>
                <c:pt idx="1055">
                  <c:v>154.6</c:v>
                </c:pt>
                <c:pt idx="1056">
                  <c:v>154.5</c:v>
                </c:pt>
                <c:pt idx="1057">
                  <c:v>154.30000000000001</c:v>
                </c:pt>
                <c:pt idx="1058">
                  <c:v>154</c:v>
                </c:pt>
                <c:pt idx="1059">
                  <c:v>154</c:v>
                </c:pt>
                <c:pt idx="1060">
                  <c:v>153.69999999999999</c:v>
                </c:pt>
                <c:pt idx="1061">
                  <c:v>153.4</c:v>
                </c:pt>
                <c:pt idx="1062">
                  <c:v>153.19999999999999</c:v>
                </c:pt>
                <c:pt idx="1063">
                  <c:v>153.1</c:v>
                </c:pt>
                <c:pt idx="1064">
                  <c:v>152.9</c:v>
                </c:pt>
                <c:pt idx="1065">
                  <c:v>152.6</c:v>
                </c:pt>
                <c:pt idx="1066">
                  <c:v>152.4</c:v>
                </c:pt>
                <c:pt idx="1067">
                  <c:v>152.19999999999999</c:v>
                </c:pt>
                <c:pt idx="1068">
                  <c:v>152</c:v>
                </c:pt>
                <c:pt idx="1069">
                  <c:v>151.80000000000001</c:v>
                </c:pt>
                <c:pt idx="1070">
                  <c:v>151.5</c:v>
                </c:pt>
                <c:pt idx="1071">
                  <c:v>151.30000000000001</c:v>
                </c:pt>
                <c:pt idx="1072">
                  <c:v>151.19999999999999</c:v>
                </c:pt>
                <c:pt idx="1073">
                  <c:v>150.9</c:v>
                </c:pt>
                <c:pt idx="1074">
                  <c:v>150.80000000000001</c:v>
                </c:pt>
                <c:pt idx="1075">
                  <c:v>150.5</c:v>
                </c:pt>
                <c:pt idx="1076">
                  <c:v>150.4</c:v>
                </c:pt>
                <c:pt idx="1077">
                  <c:v>150.19999999999999</c:v>
                </c:pt>
                <c:pt idx="1078">
                  <c:v>150.1</c:v>
                </c:pt>
                <c:pt idx="1079">
                  <c:v>149.80000000000001</c:v>
                </c:pt>
                <c:pt idx="1080">
                  <c:v>149.69999999999999</c:v>
                </c:pt>
                <c:pt idx="1081">
                  <c:v>149.6</c:v>
                </c:pt>
                <c:pt idx="1082">
                  <c:v>149.30000000000001</c:v>
                </c:pt>
                <c:pt idx="1083">
                  <c:v>149.30000000000001</c:v>
                </c:pt>
                <c:pt idx="1084">
                  <c:v>149.1</c:v>
                </c:pt>
                <c:pt idx="1085">
                  <c:v>149</c:v>
                </c:pt>
                <c:pt idx="1086">
                  <c:v>148.9</c:v>
                </c:pt>
                <c:pt idx="1087">
                  <c:v>148.6</c:v>
                </c:pt>
                <c:pt idx="1088">
                  <c:v>148.6</c:v>
                </c:pt>
                <c:pt idx="1089">
                  <c:v>148.30000000000001</c:v>
                </c:pt>
                <c:pt idx="1090">
                  <c:v>148.30000000000001</c:v>
                </c:pt>
                <c:pt idx="1091">
                  <c:v>148.19999999999999</c:v>
                </c:pt>
                <c:pt idx="1092">
                  <c:v>148.1</c:v>
                </c:pt>
                <c:pt idx="1093">
                  <c:v>148.1</c:v>
                </c:pt>
                <c:pt idx="1094">
                  <c:v>148</c:v>
                </c:pt>
                <c:pt idx="1095">
                  <c:v>148</c:v>
                </c:pt>
                <c:pt idx="1096">
                  <c:v>147.9</c:v>
                </c:pt>
                <c:pt idx="1097">
                  <c:v>148</c:v>
                </c:pt>
                <c:pt idx="1098">
                  <c:v>147.80000000000001</c:v>
                </c:pt>
                <c:pt idx="1099">
                  <c:v>147.9</c:v>
                </c:pt>
                <c:pt idx="1100">
                  <c:v>147.80000000000001</c:v>
                </c:pt>
                <c:pt idx="1101">
                  <c:v>147.80000000000001</c:v>
                </c:pt>
                <c:pt idx="1102">
                  <c:v>147.69999999999999</c:v>
                </c:pt>
                <c:pt idx="1103">
                  <c:v>147.80000000000001</c:v>
                </c:pt>
                <c:pt idx="1104">
                  <c:v>147.80000000000001</c:v>
                </c:pt>
                <c:pt idx="1105">
                  <c:v>147.80000000000001</c:v>
                </c:pt>
                <c:pt idx="1106">
                  <c:v>147.69999999999999</c:v>
                </c:pt>
                <c:pt idx="1107">
                  <c:v>147.69999999999999</c:v>
                </c:pt>
                <c:pt idx="1108">
                  <c:v>147.69999999999999</c:v>
                </c:pt>
                <c:pt idx="1109">
                  <c:v>147.6</c:v>
                </c:pt>
                <c:pt idx="1110">
                  <c:v>147.69999999999999</c:v>
                </c:pt>
                <c:pt idx="1111">
                  <c:v>147.69999999999999</c:v>
                </c:pt>
                <c:pt idx="1112">
                  <c:v>147.6</c:v>
                </c:pt>
                <c:pt idx="1113">
                  <c:v>147.69999999999999</c:v>
                </c:pt>
                <c:pt idx="1114">
                  <c:v>147.6</c:v>
                </c:pt>
                <c:pt idx="1115">
                  <c:v>147.6</c:v>
                </c:pt>
                <c:pt idx="1116">
                  <c:v>147.6</c:v>
                </c:pt>
                <c:pt idx="1117">
                  <c:v>147.6</c:v>
                </c:pt>
                <c:pt idx="1118">
                  <c:v>147.6</c:v>
                </c:pt>
                <c:pt idx="1119">
                  <c:v>147.6</c:v>
                </c:pt>
                <c:pt idx="1120">
                  <c:v>147.6</c:v>
                </c:pt>
                <c:pt idx="1121">
                  <c:v>147.6</c:v>
                </c:pt>
                <c:pt idx="1122">
                  <c:v>147.6</c:v>
                </c:pt>
                <c:pt idx="1123">
                  <c:v>147.5</c:v>
                </c:pt>
                <c:pt idx="1124">
                  <c:v>147.6</c:v>
                </c:pt>
                <c:pt idx="1125">
                  <c:v>147.6</c:v>
                </c:pt>
                <c:pt idx="1126">
                  <c:v>147.5</c:v>
                </c:pt>
                <c:pt idx="1127">
                  <c:v>147.6</c:v>
                </c:pt>
                <c:pt idx="1128">
                  <c:v>147.5</c:v>
                </c:pt>
                <c:pt idx="1129">
                  <c:v>147.4</c:v>
                </c:pt>
                <c:pt idx="1130">
                  <c:v>147.6</c:v>
                </c:pt>
                <c:pt idx="1131">
                  <c:v>147.5</c:v>
                </c:pt>
                <c:pt idx="1132">
                  <c:v>147.4</c:v>
                </c:pt>
                <c:pt idx="1133">
                  <c:v>147.6</c:v>
                </c:pt>
                <c:pt idx="1134">
                  <c:v>147.5</c:v>
                </c:pt>
                <c:pt idx="1135">
                  <c:v>147.6</c:v>
                </c:pt>
                <c:pt idx="1136">
                  <c:v>147.5</c:v>
                </c:pt>
                <c:pt idx="1137">
                  <c:v>147.5</c:v>
                </c:pt>
                <c:pt idx="1138">
                  <c:v>147.6</c:v>
                </c:pt>
                <c:pt idx="1139">
                  <c:v>147.5</c:v>
                </c:pt>
                <c:pt idx="1140">
                  <c:v>147.6</c:v>
                </c:pt>
                <c:pt idx="1141">
                  <c:v>147.5</c:v>
                </c:pt>
                <c:pt idx="1142">
                  <c:v>147.5</c:v>
                </c:pt>
                <c:pt idx="1143">
                  <c:v>147.4</c:v>
                </c:pt>
                <c:pt idx="1144">
                  <c:v>147.4</c:v>
                </c:pt>
                <c:pt idx="1145">
                  <c:v>147.5</c:v>
                </c:pt>
                <c:pt idx="1146">
                  <c:v>147.5</c:v>
                </c:pt>
                <c:pt idx="1147">
                  <c:v>147.5</c:v>
                </c:pt>
                <c:pt idx="1148">
                  <c:v>147.5</c:v>
                </c:pt>
                <c:pt idx="1149">
                  <c:v>147.5</c:v>
                </c:pt>
                <c:pt idx="1150">
                  <c:v>147.5</c:v>
                </c:pt>
                <c:pt idx="1151">
                  <c:v>147.5</c:v>
                </c:pt>
                <c:pt idx="1152">
                  <c:v>147.5</c:v>
                </c:pt>
                <c:pt idx="1153">
                  <c:v>147.5</c:v>
                </c:pt>
                <c:pt idx="1154">
                  <c:v>147.5</c:v>
                </c:pt>
                <c:pt idx="1155">
                  <c:v>147.5</c:v>
                </c:pt>
                <c:pt idx="1156">
                  <c:v>147.5</c:v>
                </c:pt>
                <c:pt idx="1157">
                  <c:v>147.6</c:v>
                </c:pt>
                <c:pt idx="1158">
                  <c:v>147.6</c:v>
                </c:pt>
                <c:pt idx="1159">
                  <c:v>147.5</c:v>
                </c:pt>
                <c:pt idx="1160">
                  <c:v>147.5</c:v>
                </c:pt>
                <c:pt idx="1161">
                  <c:v>147.5</c:v>
                </c:pt>
                <c:pt idx="1162">
                  <c:v>147.6</c:v>
                </c:pt>
                <c:pt idx="1163">
                  <c:v>147.6</c:v>
                </c:pt>
                <c:pt idx="1164">
                  <c:v>147.5</c:v>
                </c:pt>
                <c:pt idx="1165">
                  <c:v>147.6</c:v>
                </c:pt>
                <c:pt idx="1166">
                  <c:v>147.6</c:v>
                </c:pt>
                <c:pt idx="1167">
                  <c:v>147.5</c:v>
                </c:pt>
                <c:pt idx="1168">
                  <c:v>147.6</c:v>
                </c:pt>
                <c:pt idx="1169">
                  <c:v>147.69999999999999</c:v>
                </c:pt>
                <c:pt idx="1170">
                  <c:v>147.80000000000001</c:v>
                </c:pt>
                <c:pt idx="1171">
                  <c:v>147.80000000000001</c:v>
                </c:pt>
                <c:pt idx="1172">
                  <c:v>147.80000000000001</c:v>
                </c:pt>
                <c:pt idx="1173">
                  <c:v>148</c:v>
                </c:pt>
                <c:pt idx="1174">
                  <c:v>147.9</c:v>
                </c:pt>
                <c:pt idx="1175">
                  <c:v>148.19999999999999</c:v>
                </c:pt>
                <c:pt idx="1176">
                  <c:v>148.1</c:v>
                </c:pt>
                <c:pt idx="1177">
                  <c:v>148.30000000000001</c:v>
                </c:pt>
                <c:pt idx="1178">
                  <c:v>148.4</c:v>
                </c:pt>
                <c:pt idx="1179">
                  <c:v>148.5</c:v>
                </c:pt>
                <c:pt idx="1180">
                  <c:v>148.6</c:v>
                </c:pt>
                <c:pt idx="1181">
                  <c:v>148.69999999999999</c:v>
                </c:pt>
                <c:pt idx="1182">
                  <c:v>148.80000000000001</c:v>
                </c:pt>
                <c:pt idx="1183">
                  <c:v>148.80000000000001</c:v>
                </c:pt>
                <c:pt idx="1184">
                  <c:v>149.1</c:v>
                </c:pt>
                <c:pt idx="1185">
                  <c:v>149.1</c:v>
                </c:pt>
                <c:pt idx="1186">
                  <c:v>149.30000000000001</c:v>
                </c:pt>
                <c:pt idx="1187">
                  <c:v>149.30000000000001</c:v>
                </c:pt>
                <c:pt idx="1188">
                  <c:v>149.4</c:v>
                </c:pt>
                <c:pt idx="1189">
                  <c:v>149.6</c:v>
                </c:pt>
                <c:pt idx="1190">
                  <c:v>149.69999999999999</c:v>
                </c:pt>
                <c:pt idx="1191">
                  <c:v>149.80000000000001</c:v>
                </c:pt>
                <c:pt idx="1192">
                  <c:v>150</c:v>
                </c:pt>
                <c:pt idx="1193">
                  <c:v>150.1</c:v>
                </c:pt>
                <c:pt idx="1194">
                  <c:v>150.30000000000001</c:v>
                </c:pt>
                <c:pt idx="1195">
                  <c:v>150.30000000000001</c:v>
                </c:pt>
                <c:pt idx="1196">
                  <c:v>150.5</c:v>
                </c:pt>
                <c:pt idx="1197">
                  <c:v>150.69999999999999</c:v>
                </c:pt>
                <c:pt idx="1198">
                  <c:v>150.9</c:v>
                </c:pt>
                <c:pt idx="1199">
                  <c:v>151.1</c:v>
                </c:pt>
                <c:pt idx="1200">
                  <c:v>151.30000000000001</c:v>
                </c:pt>
                <c:pt idx="1201">
                  <c:v>151.4</c:v>
                </c:pt>
                <c:pt idx="1202">
                  <c:v>151.69999999999999</c:v>
                </c:pt>
                <c:pt idx="1203">
                  <c:v>152.1</c:v>
                </c:pt>
                <c:pt idx="1204">
                  <c:v>152.4</c:v>
                </c:pt>
                <c:pt idx="1205">
                  <c:v>152.5</c:v>
                </c:pt>
                <c:pt idx="1206">
                  <c:v>152.6</c:v>
                </c:pt>
                <c:pt idx="1207">
                  <c:v>152.9</c:v>
                </c:pt>
                <c:pt idx="1208">
                  <c:v>153</c:v>
                </c:pt>
                <c:pt idx="1209">
                  <c:v>153.30000000000001</c:v>
                </c:pt>
                <c:pt idx="1210">
                  <c:v>153.5</c:v>
                </c:pt>
                <c:pt idx="1211">
                  <c:v>153.80000000000001</c:v>
                </c:pt>
                <c:pt idx="1212">
                  <c:v>153.9</c:v>
                </c:pt>
                <c:pt idx="1213">
                  <c:v>154.1</c:v>
                </c:pt>
                <c:pt idx="1214">
                  <c:v>154.30000000000001</c:v>
                </c:pt>
                <c:pt idx="1215">
                  <c:v>154.4</c:v>
                </c:pt>
                <c:pt idx="1216">
                  <c:v>154.69999999999999</c:v>
                </c:pt>
                <c:pt idx="1217">
                  <c:v>155</c:v>
                </c:pt>
                <c:pt idx="1218">
                  <c:v>155.1</c:v>
                </c:pt>
                <c:pt idx="1219">
                  <c:v>155.19999999999999</c:v>
                </c:pt>
                <c:pt idx="1220">
                  <c:v>155.30000000000001</c:v>
                </c:pt>
                <c:pt idx="1221">
                  <c:v>155.5</c:v>
                </c:pt>
                <c:pt idx="1222">
                  <c:v>155.6</c:v>
                </c:pt>
                <c:pt idx="1223">
                  <c:v>155.6</c:v>
                </c:pt>
                <c:pt idx="1224">
                  <c:v>155.6</c:v>
                </c:pt>
                <c:pt idx="1225">
                  <c:v>155.6</c:v>
                </c:pt>
                <c:pt idx="1226">
                  <c:v>155.6</c:v>
                </c:pt>
                <c:pt idx="1227">
                  <c:v>155.6</c:v>
                </c:pt>
                <c:pt idx="1228">
                  <c:v>155.6</c:v>
                </c:pt>
                <c:pt idx="1229">
                  <c:v>155.6</c:v>
                </c:pt>
                <c:pt idx="1230">
                  <c:v>155.69999999999999</c:v>
                </c:pt>
                <c:pt idx="1231">
                  <c:v>155.6</c:v>
                </c:pt>
                <c:pt idx="1232">
                  <c:v>155.6</c:v>
                </c:pt>
                <c:pt idx="1233">
                  <c:v>155.6</c:v>
                </c:pt>
                <c:pt idx="1234">
                  <c:v>155.6</c:v>
                </c:pt>
                <c:pt idx="1235">
                  <c:v>155.6</c:v>
                </c:pt>
                <c:pt idx="1236">
                  <c:v>155.6</c:v>
                </c:pt>
                <c:pt idx="1237">
                  <c:v>155.69999999999999</c:v>
                </c:pt>
                <c:pt idx="1238">
                  <c:v>155.6</c:v>
                </c:pt>
                <c:pt idx="1239">
                  <c:v>155.6</c:v>
                </c:pt>
                <c:pt idx="1240">
                  <c:v>155.6</c:v>
                </c:pt>
                <c:pt idx="1241">
                  <c:v>155.6</c:v>
                </c:pt>
                <c:pt idx="1242">
                  <c:v>155.69999999999999</c:v>
                </c:pt>
                <c:pt idx="1243">
                  <c:v>155.6</c:v>
                </c:pt>
                <c:pt idx="1244">
                  <c:v>155.6</c:v>
                </c:pt>
                <c:pt idx="1245">
                  <c:v>155.6</c:v>
                </c:pt>
                <c:pt idx="1246">
                  <c:v>155.6</c:v>
                </c:pt>
                <c:pt idx="1247">
                  <c:v>155.69999999999999</c:v>
                </c:pt>
                <c:pt idx="1248">
                  <c:v>155.6</c:v>
                </c:pt>
                <c:pt idx="1249">
                  <c:v>155.6</c:v>
                </c:pt>
                <c:pt idx="1250">
                  <c:v>155.6</c:v>
                </c:pt>
                <c:pt idx="1251">
                  <c:v>155.69999999999999</c:v>
                </c:pt>
                <c:pt idx="1252">
                  <c:v>155.6</c:v>
                </c:pt>
                <c:pt idx="1253">
                  <c:v>155.6</c:v>
                </c:pt>
                <c:pt idx="1254">
                  <c:v>155.6</c:v>
                </c:pt>
                <c:pt idx="1255">
                  <c:v>155.69999999999999</c:v>
                </c:pt>
                <c:pt idx="1256">
                  <c:v>155.6</c:v>
                </c:pt>
                <c:pt idx="1257">
                  <c:v>155.6</c:v>
                </c:pt>
                <c:pt idx="1258">
                  <c:v>155.6</c:v>
                </c:pt>
                <c:pt idx="1259">
                  <c:v>155.6</c:v>
                </c:pt>
                <c:pt idx="1260">
                  <c:v>155.6</c:v>
                </c:pt>
                <c:pt idx="1261">
                  <c:v>155.69999999999999</c:v>
                </c:pt>
                <c:pt idx="1262">
                  <c:v>155.69999999999999</c:v>
                </c:pt>
                <c:pt idx="1263">
                  <c:v>155.69999999999999</c:v>
                </c:pt>
                <c:pt idx="1264">
                  <c:v>155.69999999999999</c:v>
                </c:pt>
                <c:pt idx="1265">
                  <c:v>155.6</c:v>
                </c:pt>
                <c:pt idx="1266">
                  <c:v>155.6</c:v>
                </c:pt>
                <c:pt idx="1267">
                  <c:v>155.6</c:v>
                </c:pt>
                <c:pt idx="1268">
                  <c:v>155.6</c:v>
                </c:pt>
                <c:pt idx="1269">
                  <c:v>155.69999999999999</c:v>
                </c:pt>
                <c:pt idx="1270">
                  <c:v>155.69999999999999</c:v>
                </c:pt>
                <c:pt idx="1271">
                  <c:v>155.69999999999999</c:v>
                </c:pt>
                <c:pt idx="1272">
                  <c:v>155.69999999999999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062720"/>
        <c:axId val="34064256"/>
      </c:lineChart>
      <c:catAx>
        <c:axId val="34062720"/>
        <c:scaling>
          <c:orientation val="minMax"/>
        </c:scaling>
        <c:delete val="0"/>
        <c:axPos val="b"/>
        <c:majorTickMark val="out"/>
        <c:minorTickMark val="none"/>
        <c:tickLblPos val="nextTo"/>
        <c:crossAx val="34064256"/>
        <c:crosses val="autoZero"/>
        <c:auto val="1"/>
        <c:lblAlgn val="ctr"/>
        <c:lblOffset val="100"/>
        <c:noMultiLvlLbl val="0"/>
      </c:catAx>
      <c:valAx>
        <c:axId val="34064256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l-GR" sz="1000" b="1" i="0" u="none" strike="noStrike" baseline="0"/>
                  <a:t>ϑ</a:t>
                </a:r>
                <a:r>
                  <a:rPr lang="it-IT" sz="1000" b="1" i="0" u="none" strike="noStrike" baseline="0"/>
                  <a:t> (°)</a:t>
                </a:r>
                <a:endParaRPr lang="it-IT"/>
              </a:p>
            </c:rich>
          </c:tx>
          <c:layout>
            <c:manualLayout>
              <c:xMode val="edge"/>
              <c:yMode val="edge"/>
              <c:x val="2.2279348381688269E-2"/>
              <c:y val="0.45774496937882825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4062720"/>
        <c:crosses val="autoZero"/>
        <c:crossBetween val="between"/>
      </c:valAx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75900567848278289"/>
          <c:y val="0.29483743366504689"/>
          <c:w val="0.22455543981704051"/>
          <c:h val="0.22885237055093674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63500">
      <a:solidFill>
        <a:schemeClr val="tx2"/>
      </a:solidFill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0.77675</cdr:x>
      <cdr:y>0.57817</cdr:y>
    </cdr:from>
    <cdr:to>
      <cdr:x>0.96366</cdr:x>
      <cdr:y>0.79719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4968552" y="2245664"/>
          <a:ext cx="1195582" cy="850679"/>
        </a:xfrm>
        <a:prstGeom xmlns:a="http://schemas.openxmlformats.org/drawingml/2006/main" prst="rect">
          <a:avLst/>
        </a:prstGeom>
        <a:ln xmlns:a="http://schemas.openxmlformats.org/drawingml/2006/main" w="12700">
          <a:solidFill>
            <a:schemeClr val="tx2"/>
          </a:solidFill>
        </a:ln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l-GR" sz="1600" dirty="0"/>
            <a:t>ϑ</a:t>
          </a:r>
          <a:r>
            <a:rPr lang="it-IT" sz="1600" baseline="-25000" dirty="0" err="1"/>
            <a:t>adv</a:t>
          </a:r>
          <a:r>
            <a:rPr lang="it-IT" sz="1600" dirty="0"/>
            <a:t> = 155°</a:t>
          </a:r>
        </a:p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600" dirty="0"/>
            <a:t>ϑ</a:t>
          </a:r>
          <a:r>
            <a:rPr lang="it-IT" sz="1600" baseline="-25000" dirty="0" err="1"/>
            <a:t>rec</a:t>
          </a:r>
          <a:r>
            <a:rPr lang="it-IT" sz="1600" dirty="0"/>
            <a:t> = 147°</a:t>
          </a:r>
        </a:p>
        <a:p xmlns:a="http://schemas.openxmlformats.org/drawingml/2006/main"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600" i="1" dirty="0"/>
            <a:t>H</a:t>
          </a:r>
          <a:r>
            <a:rPr lang="it-IT" sz="1600" i="0" dirty="0"/>
            <a:t>=8°</a:t>
          </a:r>
          <a:endParaRPr lang="it-IT" sz="1600" i="1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87681-3AD0-4347-B17F-511BFE23E43C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022475" y="685800"/>
            <a:ext cx="28130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4981A4-685B-48B6-A566-AC2D2374195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29587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>
          <a:xfrm>
            <a:off x="2022475" y="685800"/>
            <a:ext cx="2813050" cy="3429000"/>
          </a:xfrm>
        </p:spPr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4981A4-685B-48B6-A566-AC2D23741950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171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2160270" y="10905117"/>
            <a:ext cx="24483061" cy="7524691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320541" y="19892488"/>
            <a:ext cx="20162520" cy="897112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2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460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169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8921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615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338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061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784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9538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0953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20882611" y="1405807"/>
            <a:ext cx="6480810" cy="2995249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440181" y="1405807"/>
            <a:ext cx="18962370" cy="2995249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8927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3397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75286" y="22557822"/>
            <a:ext cx="24483061" cy="6972122"/>
          </a:xfrm>
        </p:spPr>
        <p:txBody>
          <a:bodyPr anchor="t"/>
          <a:lstStyle>
            <a:lvl1pPr algn="l">
              <a:defRPr sz="151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75286" y="14878740"/>
            <a:ext cx="24483061" cy="7679082"/>
          </a:xfrm>
        </p:spPr>
        <p:txBody>
          <a:bodyPr anchor="b"/>
          <a:lstStyle>
            <a:lvl1pPr marL="0" indent="0">
              <a:buNone/>
              <a:defRPr sz="7500">
                <a:solidFill>
                  <a:schemeClr val="tx1">
                    <a:tint val="75000"/>
                  </a:schemeClr>
                </a:solidFill>
              </a:defRPr>
            </a:lvl1pPr>
            <a:lvl2pPr marL="1723050" indent="0">
              <a:buNone/>
              <a:defRPr sz="6800">
                <a:solidFill>
                  <a:schemeClr val="tx1">
                    <a:tint val="75000"/>
                  </a:schemeClr>
                </a:solidFill>
              </a:defRPr>
            </a:lvl2pPr>
            <a:lvl3pPr marL="3446099" indent="0">
              <a:buNone/>
              <a:defRPr sz="6000">
                <a:solidFill>
                  <a:schemeClr val="tx1">
                    <a:tint val="75000"/>
                  </a:schemeClr>
                </a:solidFill>
              </a:defRPr>
            </a:lvl3pPr>
            <a:lvl4pPr marL="5169149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4pPr>
            <a:lvl5pPr marL="6892199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5pPr>
            <a:lvl6pPr marL="8615248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6pPr>
            <a:lvl7pPr marL="10338298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7pPr>
            <a:lvl8pPr marL="12061347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8pPr>
            <a:lvl9pPr marL="13784397" indent="0">
              <a:buNone/>
              <a:defRPr sz="5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7237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40180" y="8191028"/>
            <a:ext cx="12721590" cy="23167273"/>
          </a:xfrm>
        </p:spPr>
        <p:txBody>
          <a:bodyPr/>
          <a:lstStyle>
            <a:lvl1pPr>
              <a:defRPr sz="10600"/>
            </a:lvl1pPr>
            <a:lvl2pPr>
              <a:defRPr sz="9000"/>
            </a:lvl2pPr>
            <a:lvl3pPr>
              <a:defRPr sz="75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4641831" y="8191028"/>
            <a:ext cx="12721590" cy="23167273"/>
          </a:xfrm>
        </p:spPr>
        <p:txBody>
          <a:bodyPr/>
          <a:lstStyle>
            <a:lvl1pPr>
              <a:defRPr sz="10600"/>
            </a:lvl1pPr>
            <a:lvl2pPr>
              <a:defRPr sz="9000"/>
            </a:lvl2pPr>
            <a:lvl3pPr>
              <a:defRPr sz="7500"/>
            </a:lvl3pPr>
            <a:lvl4pPr>
              <a:defRPr sz="6800"/>
            </a:lvl4pPr>
            <a:lvl5pPr>
              <a:defRPr sz="6800"/>
            </a:lvl5pPr>
            <a:lvl6pPr>
              <a:defRPr sz="6800"/>
            </a:lvl6pPr>
            <a:lvl7pPr>
              <a:defRPr sz="6800"/>
            </a:lvl7pPr>
            <a:lvl8pPr>
              <a:defRPr sz="6800"/>
            </a:lvl8pPr>
            <a:lvl9pPr>
              <a:defRPr sz="6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2944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440181" y="7857861"/>
            <a:ext cx="12726592" cy="3274781"/>
          </a:xfrm>
        </p:spPr>
        <p:txBody>
          <a:bodyPr anchor="b"/>
          <a:lstStyle>
            <a:lvl1pPr marL="0" indent="0">
              <a:buNone/>
              <a:defRPr sz="9000" b="1"/>
            </a:lvl1pPr>
            <a:lvl2pPr marL="1723050" indent="0">
              <a:buNone/>
              <a:defRPr sz="7500" b="1"/>
            </a:lvl2pPr>
            <a:lvl3pPr marL="3446099" indent="0">
              <a:buNone/>
              <a:defRPr sz="6800" b="1"/>
            </a:lvl3pPr>
            <a:lvl4pPr marL="5169149" indent="0">
              <a:buNone/>
              <a:defRPr sz="6000" b="1"/>
            </a:lvl4pPr>
            <a:lvl5pPr marL="6892199" indent="0">
              <a:buNone/>
              <a:defRPr sz="6000" b="1"/>
            </a:lvl5pPr>
            <a:lvl6pPr marL="8615248" indent="0">
              <a:buNone/>
              <a:defRPr sz="6000" b="1"/>
            </a:lvl6pPr>
            <a:lvl7pPr marL="10338298" indent="0">
              <a:buNone/>
              <a:defRPr sz="6000" b="1"/>
            </a:lvl7pPr>
            <a:lvl8pPr marL="12061347" indent="0">
              <a:buNone/>
              <a:defRPr sz="6000" b="1"/>
            </a:lvl8pPr>
            <a:lvl9pPr marL="13784397" indent="0">
              <a:buNone/>
              <a:defRPr sz="60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440181" y="11132643"/>
            <a:ext cx="12726592" cy="20225655"/>
          </a:xfrm>
        </p:spPr>
        <p:txBody>
          <a:bodyPr/>
          <a:lstStyle>
            <a:lvl1pPr>
              <a:defRPr sz="9000"/>
            </a:lvl1pPr>
            <a:lvl2pPr>
              <a:defRPr sz="7500"/>
            </a:lvl2pPr>
            <a:lvl3pPr>
              <a:defRPr sz="6800"/>
            </a:lvl3pPr>
            <a:lvl4pPr>
              <a:defRPr sz="6000"/>
            </a:lvl4pPr>
            <a:lvl5pPr>
              <a:defRPr sz="6000"/>
            </a:lvl5pPr>
            <a:lvl6pPr>
              <a:defRPr sz="6000"/>
            </a:lvl6pPr>
            <a:lvl7pPr>
              <a:defRPr sz="6000"/>
            </a:lvl7pPr>
            <a:lvl8pPr>
              <a:defRPr sz="6000"/>
            </a:lvl8pPr>
            <a:lvl9pPr>
              <a:defRPr sz="6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4631831" y="7857861"/>
            <a:ext cx="12731591" cy="3274781"/>
          </a:xfrm>
        </p:spPr>
        <p:txBody>
          <a:bodyPr anchor="b"/>
          <a:lstStyle>
            <a:lvl1pPr marL="0" indent="0">
              <a:buNone/>
              <a:defRPr sz="9000" b="1"/>
            </a:lvl1pPr>
            <a:lvl2pPr marL="1723050" indent="0">
              <a:buNone/>
              <a:defRPr sz="7500" b="1"/>
            </a:lvl2pPr>
            <a:lvl3pPr marL="3446099" indent="0">
              <a:buNone/>
              <a:defRPr sz="6800" b="1"/>
            </a:lvl3pPr>
            <a:lvl4pPr marL="5169149" indent="0">
              <a:buNone/>
              <a:defRPr sz="6000" b="1"/>
            </a:lvl4pPr>
            <a:lvl5pPr marL="6892199" indent="0">
              <a:buNone/>
              <a:defRPr sz="6000" b="1"/>
            </a:lvl5pPr>
            <a:lvl6pPr marL="8615248" indent="0">
              <a:buNone/>
              <a:defRPr sz="6000" b="1"/>
            </a:lvl6pPr>
            <a:lvl7pPr marL="10338298" indent="0">
              <a:buNone/>
              <a:defRPr sz="6000" b="1"/>
            </a:lvl7pPr>
            <a:lvl8pPr marL="12061347" indent="0">
              <a:buNone/>
              <a:defRPr sz="6000" b="1"/>
            </a:lvl8pPr>
            <a:lvl9pPr marL="13784397" indent="0">
              <a:buNone/>
              <a:defRPr sz="60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14631831" y="11132643"/>
            <a:ext cx="12731591" cy="20225655"/>
          </a:xfrm>
        </p:spPr>
        <p:txBody>
          <a:bodyPr/>
          <a:lstStyle>
            <a:lvl1pPr>
              <a:defRPr sz="9000"/>
            </a:lvl1pPr>
            <a:lvl2pPr>
              <a:defRPr sz="7500"/>
            </a:lvl2pPr>
            <a:lvl3pPr>
              <a:defRPr sz="6800"/>
            </a:lvl3pPr>
            <a:lvl4pPr>
              <a:defRPr sz="6000"/>
            </a:lvl4pPr>
            <a:lvl5pPr>
              <a:defRPr sz="6000"/>
            </a:lvl5pPr>
            <a:lvl6pPr>
              <a:defRPr sz="6000"/>
            </a:lvl6pPr>
            <a:lvl7pPr>
              <a:defRPr sz="6000"/>
            </a:lvl7pPr>
            <a:lvl8pPr>
              <a:defRPr sz="6000"/>
            </a:lvl8pPr>
            <a:lvl9pPr>
              <a:defRPr sz="6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7951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0299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561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40182" y="1397675"/>
            <a:ext cx="9476186" cy="5948244"/>
          </a:xfrm>
        </p:spPr>
        <p:txBody>
          <a:bodyPr anchor="b"/>
          <a:lstStyle>
            <a:lvl1pPr algn="l">
              <a:defRPr sz="75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261408" y="1397678"/>
            <a:ext cx="16102013" cy="29960622"/>
          </a:xfrm>
        </p:spPr>
        <p:txBody>
          <a:bodyPr/>
          <a:lstStyle>
            <a:lvl1pPr>
              <a:defRPr sz="12100"/>
            </a:lvl1pPr>
            <a:lvl2pPr>
              <a:defRPr sz="10600"/>
            </a:lvl2pPr>
            <a:lvl3pPr>
              <a:defRPr sz="9000"/>
            </a:lvl3pPr>
            <a:lvl4pPr>
              <a:defRPr sz="7500"/>
            </a:lvl4pPr>
            <a:lvl5pPr>
              <a:defRPr sz="7500"/>
            </a:lvl5pPr>
            <a:lvl6pPr>
              <a:defRPr sz="7500"/>
            </a:lvl6pPr>
            <a:lvl7pPr>
              <a:defRPr sz="7500"/>
            </a:lvl7pPr>
            <a:lvl8pPr>
              <a:defRPr sz="7500"/>
            </a:lvl8pPr>
            <a:lvl9pPr>
              <a:defRPr sz="75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440182" y="7345921"/>
            <a:ext cx="9476186" cy="24012380"/>
          </a:xfrm>
        </p:spPr>
        <p:txBody>
          <a:bodyPr/>
          <a:lstStyle>
            <a:lvl1pPr marL="0" indent="0">
              <a:buNone/>
              <a:defRPr sz="5300"/>
            </a:lvl1pPr>
            <a:lvl2pPr marL="1723050" indent="0">
              <a:buNone/>
              <a:defRPr sz="4500"/>
            </a:lvl2pPr>
            <a:lvl3pPr marL="3446099" indent="0">
              <a:buNone/>
              <a:defRPr sz="3800"/>
            </a:lvl3pPr>
            <a:lvl4pPr marL="5169149" indent="0">
              <a:buNone/>
              <a:defRPr sz="3400"/>
            </a:lvl4pPr>
            <a:lvl5pPr marL="6892199" indent="0">
              <a:buNone/>
              <a:defRPr sz="3400"/>
            </a:lvl5pPr>
            <a:lvl6pPr marL="8615248" indent="0">
              <a:buNone/>
              <a:defRPr sz="3400"/>
            </a:lvl6pPr>
            <a:lvl7pPr marL="10338298" indent="0">
              <a:buNone/>
              <a:defRPr sz="3400"/>
            </a:lvl7pPr>
            <a:lvl8pPr marL="12061347" indent="0">
              <a:buNone/>
              <a:defRPr sz="3400"/>
            </a:lvl8pPr>
            <a:lvl9pPr marL="13784397" indent="0">
              <a:buNone/>
              <a:defRPr sz="3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386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645707" y="24573072"/>
            <a:ext cx="17282160" cy="2900990"/>
          </a:xfrm>
        </p:spPr>
        <p:txBody>
          <a:bodyPr anchor="b"/>
          <a:lstStyle>
            <a:lvl1pPr algn="l">
              <a:defRPr sz="75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645707" y="3136642"/>
            <a:ext cx="17282160" cy="21062633"/>
          </a:xfrm>
        </p:spPr>
        <p:txBody>
          <a:bodyPr/>
          <a:lstStyle>
            <a:lvl1pPr marL="0" indent="0">
              <a:buNone/>
              <a:defRPr sz="12100"/>
            </a:lvl1pPr>
            <a:lvl2pPr marL="1723050" indent="0">
              <a:buNone/>
              <a:defRPr sz="10600"/>
            </a:lvl2pPr>
            <a:lvl3pPr marL="3446099" indent="0">
              <a:buNone/>
              <a:defRPr sz="9000"/>
            </a:lvl3pPr>
            <a:lvl4pPr marL="5169149" indent="0">
              <a:buNone/>
              <a:defRPr sz="7500"/>
            </a:lvl4pPr>
            <a:lvl5pPr marL="6892199" indent="0">
              <a:buNone/>
              <a:defRPr sz="7500"/>
            </a:lvl5pPr>
            <a:lvl6pPr marL="8615248" indent="0">
              <a:buNone/>
              <a:defRPr sz="7500"/>
            </a:lvl6pPr>
            <a:lvl7pPr marL="10338298" indent="0">
              <a:buNone/>
              <a:defRPr sz="7500"/>
            </a:lvl7pPr>
            <a:lvl8pPr marL="12061347" indent="0">
              <a:buNone/>
              <a:defRPr sz="7500"/>
            </a:lvl8pPr>
            <a:lvl9pPr marL="13784397" indent="0">
              <a:buNone/>
              <a:defRPr sz="7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645707" y="27474061"/>
            <a:ext cx="17282160" cy="4119888"/>
          </a:xfrm>
        </p:spPr>
        <p:txBody>
          <a:bodyPr/>
          <a:lstStyle>
            <a:lvl1pPr marL="0" indent="0">
              <a:buNone/>
              <a:defRPr sz="5300"/>
            </a:lvl1pPr>
            <a:lvl2pPr marL="1723050" indent="0">
              <a:buNone/>
              <a:defRPr sz="4500"/>
            </a:lvl2pPr>
            <a:lvl3pPr marL="3446099" indent="0">
              <a:buNone/>
              <a:defRPr sz="3800"/>
            </a:lvl3pPr>
            <a:lvl4pPr marL="5169149" indent="0">
              <a:buNone/>
              <a:defRPr sz="3400"/>
            </a:lvl4pPr>
            <a:lvl5pPr marL="6892199" indent="0">
              <a:buNone/>
              <a:defRPr sz="3400"/>
            </a:lvl5pPr>
            <a:lvl6pPr marL="8615248" indent="0">
              <a:buNone/>
              <a:defRPr sz="3400"/>
            </a:lvl6pPr>
            <a:lvl7pPr marL="10338298" indent="0">
              <a:buNone/>
              <a:defRPr sz="3400"/>
            </a:lvl7pPr>
            <a:lvl8pPr marL="12061347" indent="0">
              <a:buNone/>
              <a:defRPr sz="3400"/>
            </a:lvl8pPr>
            <a:lvl9pPr marL="13784397" indent="0">
              <a:buNone/>
              <a:defRPr sz="3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2642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1440181" y="1405806"/>
            <a:ext cx="25923240" cy="5850731"/>
          </a:xfrm>
          <a:prstGeom prst="rect">
            <a:avLst/>
          </a:prstGeom>
        </p:spPr>
        <p:txBody>
          <a:bodyPr vert="horz" lIns="344610" tIns="172305" rIns="344610" bIns="172305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440181" y="8191028"/>
            <a:ext cx="25923240" cy="23167273"/>
          </a:xfrm>
          <a:prstGeom prst="rect">
            <a:avLst/>
          </a:prstGeom>
        </p:spPr>
        <p:txBody>
          <a:bodyPr vert="horz" lIns="344610" tIns="172305" rIns="344610" bIns="172305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440180" y="32536571"/>
            <a:ext cx="6720840" cy="1868983"/>
          </a:xfrm>
          <a:prstGeom prst="rect">
            <a:avLst/>
          </a:prstGeom>
        </p:spPr>
        <p:txBody>
          <a:bodyPr vert="horz" lIns="344610" tIns="172305" rIns="344610" bIns="172305" rtlCol="0" anchor="ctr"/>
          <a:lstStyle>
            <a:lvl1pPr algn="l">
              <a:defRPr sz="4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D5FDE-D9A3-48B7-B848-E307AE72532D}" type="datetimeFigureOut">
              <a:rPr lang="it-IT" smtClean="0"/>
              <a:pPr/>
              <a:t>29/09/2014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9841230" y="32536571"/>
            <a:ext cx="9121141" cy="1868983"/>
          </a:xfrm>
          <a:prstGeom prst="rect">
            <a:avLst/>
          </a:prstGeom>
        </p:spPr>
        <p:txBody>
          <a:bodyPr vert="horz" lIns="344610" tIns="172305" rIns="344610" bIns="172305" rtlCol="0" anchor="ctr"/>
          <a:lstStyle>
            <a:lvl1pPr algn="ctr">
              <a:defRPr sz="4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20642581" y="32536571"/>
            <a:ext cx="6720840" cy="1868983"/>
          </a:xfrm>
          <a:prstGeom prst="rect">
            <a:avLst/>
          </a:prstGeom>
        </p:spPr>
        <p:txBody>
          <a:bodyPr vert="horz" lIns="344610" tIns="172305" rIns="344610" bIns="172305" rtlCol="0" anchor="ctr"/>
          <a:lstStyle>
            <a:lvl1pPr algn="r">
              <a:defRPr sz="4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F4ED9-5E11-44E6-8E95-F53C526F491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1429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46099" rtl="0" eaLnBrk="1" latinLnBrk="0" hangingPunct="1">
        <a:spcBef>
          <a:spcPct val="0"/>
        </a:spcBef>
        <a:buNone/>
        <a:defRPr sz="1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92287" indent="-1292287" algn="l" defTabSz="3446099" rtl="0" eaLnBrk="1" latinLnBrk="0" hangingPunct="1">
        <a:spcBef>
          <a:spcPct val="20000"/>
        </a:spcBef>
        <a:buFont typeface="Arial" panose="020B0604020202020204" pitchFamily="34" charset="0"/>
        <a:buChar char="•"/>
        <a:defRPr sz="12100" kern="1200">
          <a:solidFill>
            <a:schemeClr val="tx1"/>
          </a:solidFill>
          <a:latin typeface="+mn-lt"/>
          <a:ea typeface="+mn-ea"/>
          <a:cs typeface="+mn-cs"/>
        </a:defRPr>
      </a:lvl1pPr>
      <a:lvl2pPr marL="2799956" indent="-1076906" algn="l" defTabSz="3446099" rtl="0" eaLnBrk="1" latinLnBrk="0" hangingPunct="1">
        <a:spcBef>
          <a:spcPct val="20000"/>
        </a:spcBef>
        <a:buFont typeface="Arial" panose="020B0604020202020204" pitchFamily="34" charset="0"/>
        <a:buChar char="–"/>
        <a:defRPr sz="10600" kern="1200">
          <a:solidFill>
            <a:schemeClr val="tx1"/>
          </a:solidFill>
          <a:latin typeface="+mn-lt"/>
          <a:ea typeface="+mn-ea"/>
          <a:cs typeface="+mn-cs"/>
        </a:defRPr>
      </a:lvl2pPr>
      <a:lvl3pPr marL="4307624" indent="-861525" algn="l" defTabSz="3446099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3pPr>
      <a:lvl4pPr marL="6030674" indent="-861525" algn="l" defTabSz="3446099" rtl="0" eaLnBrk="1" latinLnBrk="0" hangingPunct="1">
        <a:spcBef>
          <a:spcPct val="20000"/>
        </a:spcBef>
        <a:buFont typeface="Arial" panose="020B0604020202020204" pitchFamily="34" charset="0"/>
        <a:buChar char="–"/>
        <a:defRPr sz="7500" kern="1200">
          <a:solidFill>
            <a:schemeClr val="tx1"/>
          </a:solidFill>
          <a:latin typeface="+mn-lt"/>
          <a:ea typeface="+mn-ea"/>
          <a:cs typeface="+mn-cs"/>
        </a:defRPr>
      </a:lvl4pPr>
      <a:lvl5pPr marL="7753723" indent="-861525" algn="l" defTabSz="3446099" rtl="0" eaLnBrk="1" latinLnBrk="0" hangingPunct="1">
        <a:spcBef>
          <a:spcPct val="20000"/>
        </a:spcBef>
        <a:buFont typeface="Arial" panose="020B0604020202020204" pitchFamily="34" charset="0"/>
        <a:buChar char="»"/>
        <a:defRPr sz="7500" kern="1200">
          <a:solidFill>
            <a:schemeClr val="tx1"/>
          </a:solidFill>
          <a:latin typeface="+mn-lt"/>
          <a:ea typeface="+mn-ea"/>
          <a:cs typeface="+mn-cs"/>
        </a:defRPr>
      </a:lvl5pPr>
      <a:lvl6pPr marL="9476773" indent="-861525" algn="l" defTabSz="3446099" rtl="0" eaLnBrk="1" latinLnBrk="0" hangingPunct="1">
        <a:spcBef>
          <a:spcPct val="20000"/>
        </a:spcBef>
        <a:buFont typeface="Arial" panose="020B0604020202020204" pitchFamily="34" charset="0"/>
        <a:buChar char="•"/>
        <a:defRPr sz="7500" kern="1200">
          <a:solidFill>
            <a:schemeClr val="tx1"/>
          </a:solidFill>
          <a:latin typeface="+mn-lt"/>
          <a:ea typeface="+mn-ea"/>
          <a:cs typeface="+mn-cs"/>
        </a:defRPr>
      </a:lvl6pPr>
      <a:lvl7pPr marL="11199823" indent="-861525" algn="l" defTabSz="3446099" rtl="0" eaLnBrk="1" latinLnBrk="0" hangingPunct="1">
        <a:spcBef>
          <a:spcPct val="20000"/>
        </a:spcBef>
        <a:buFont typeface="Arial" panose="020B0604020202020204" pitchFamily="34" charset="0"/>
        <a:buChar char="•"/>
        <a:defRPr sz="7500" kern="1200">
          <a:solidFill>
            <a:schemeClr val="tx1"/>
          </a:solidFill>
          <a:latin typeface="+mn-lt"/>
          <a:ea typeface="+mn-ea"/>
          <a:cs typeface="+mn-cs"/>
        </a:defRPr>
      </a:lvl7pPr>
      <a:lvl8pPr marL="12922872" indent="-861525" algn="l" defTabSz="3446099" rtl="0" eaLnBrk="1" latinLnBrk="0" hangingPunct="1">
        <a:spcBef>
          <a:spcPct val="20000"/>
        </a:spcBef>
        <a:buFont typeface="Arial" panose="020B0604020202020204" pitchFamily="34" charset="0"/>
        <a:buChar char="•"/>
        <a:defRPr sz="7500" kern="1200">
          <a:solidFill>
            <a:schemeClr val="tx1"/>
          </a:solidFill>
          <a:latin typeface="+mn-lt"/>
          <a:ea typeface="+mn-ea"/>
          <a:cs typeface="+mn-cs"/>
        </a:defRPr>
      </a:lvl8pPr>
      <a:lvl9pPr marL="14645922" indent="-861525" algn="l" defTabSz="3446099" rtl="0" eaLnBrk="1" latinLnBrk="0" hangingPunct="1">
        <a:spcBef>
          <a:spcPct val="20000"/>
        </a:spcBef>
        <a:buFont typeface="Arial" panose="020B0604020202020204" pitchFamily="34" charset="0"/>
        <a:buChar char="•"/>
        <a:defRPr sz="7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3446099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1pPr>
      <a:lvl2pPr marL="1723050" algn="l" defTabSz="3446099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2pPr>
      <a:lvl3pPr marL="3446099" algn="l" defTabSz="3446099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3pPr>
      <a:lvl4pPr marL="5169149" algn="l" defTabSz="3446099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4pPr>
      <a:lvl5pPr marL="6892199" algn="l" defTabSz="3446099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5pPr>
      <a:lvl6pPr marL="8615248" algn="l" defTabSz="3446099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6pPr>
      <a:lvl7pPr marL="10338298" algn="l" defTabSz="3446099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7pPr>
      <a:lvl8pPr marL="12061347" algn="l" defTabSz="3446099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8pPr>
      <a:lvl9pPr marL="13784397" algn="l" defTabSz="3446099" rtl="0" eaLnBrk="1" latinLnBrk="0" hangingPunct="1">
        <a:defRPr sz="6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wmf"/><Relationship Id="rId5" Type="http://schemas.openxmlformats.org/officeDocument/2006/relationships/chart" Target="../charts/chart1.xml"/><Relationship Id="rId4" Type="http://schemas.openxmlformats.org/officeDocument/2006/relationships/image" Target="../media/image2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576264" y="491522"/>
            <a:ext cx="278156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>
                <a:solidFill>
                  <a:schemeClr val="tx2"/>
                </a:solidFill>
                <a:latin typeface="+mj-lt"/>
              </a:rPr>
              <a:t>SUPERHYDROPHOBIC COATINGS OBTAINED BY SELF-ASSEMBLED MOLECULES FOR INDUSTRIAL APPLICATION</a:t>
            </a:r>
            <a:endParaRPr lang="it-IT" sz="54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76264" y="2214491"/>
            <a:ext cx="278156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/>
              <a:t>Sara </a:t>
            </a:r>
            <a:r>
              <a:rPr lang="it-IT" sz="2400" b="1" dirty="0" err="1" smtClean="0"/>
              <a:t>Ottoboni</a:t>
            </a:r>
            <a:r>
              <a:rPr lang="it-IT" sz="2400" b="1" dirty="0" smtClean="0"/>
              <a:t>*, </a:t>
            </a:r>
            <a:r>
              <a:rPr lang="it-IT" sz="2400" b="1" dirty="0" err="1" smtClean="0"/>
              <a:t>Amani</a:t>
            </a:r>
            <a:r>
              <a:rPr lang="it-IT" sz="2400" b="1" dirty="0" smtClean="0"/>
              <a:t> </a:t>
            </a:r>
            <a:r>
              <a:rPr lang="it-IT" sz="2400" b="1" dirty="0" err="1" smtClean="0"/>
              <a:t>Ponzoni</a:t>
            </a:r>
            <a:r>
              <a:rPr lang="it-IT" sz="2400" b="1" dirty="0" smtClean="0"/>
              <a:t>*, Mirko </a:t>
            </a:r>
            <a:r>
              <a:rPr lang="it-IT" sz="2400" b="1" dirty="0" err="1" smtClean="0"/>
              <a:t>Pinali</a:t>
            </a:r>
            <a:r>
              <a:rPr lang="it-IT" sz="2400" b="1" dirty="0" smtClean="0"/>
              <a:t>, Paolo Gronchi</a:t>
            </a:r>
            <a:endParaRPr lang="it-IT" sz="2400" dirty="0"/>
          </a:p>
          <a:p>
            <a:pPr algn="just"/>
            <a:r>
              <a:rPr lang="it-IT" sz="2000" dirty="0" smtClean="0"/>
              <a:t>*Politecnico di Milano, </a:t>
            </a:r>
            <a:r>
              <a:rPr lang="it-IT" sz="2000" dirty="0" err="1" smtClean="0"/>
              <a:t>Chemistry</a:t>
            </a:r>
            <a:r>
              <a:rPr lang="it-IT" sz="2000" dirty="0" smtClean="0"/>
              <a:t>, </a:t>
            </a:r>
            <a:r>
              <a:rPr lang="it-IT" sz="2000" dirty="0" err="1" smtClean="0"/>
              <a:t>Material</a:t>
            </a:r>
            <a:r>
              <a:rPr lang="it-IT" sz="2000" dirty="0" smtClean="0"/>
              <a:t> and </a:t>
            </a:r>
            <a:r>
              <a:rPr lang="it-IT" sz="2000" dirty="0" err="1" smtClean="0"/>
              <a:t>Chemical</a:t>
            </a:r>
            <a:r>
              <a:rPr lang="it-IT" sz="2000" dirty="0" smtClean="0"/>
              <a:t> </a:t>
            </a:r>
            <a:r>
              <a:rPr lang="it-IT" sz="2000" dirty="0" err="1" smtClean="0"/>
              <a:t>Engineering</a:t>
            </a:r>
            <a:r>
              <a:rPr lang="it-IT" sz="2000" dirty="0" smtClean="0"/>
              <a:t> </a:t>
            </a:r>
            <a:r>
              <a:rPr lang="it-IT" sz="2000" dirty="0" err="1" smtClean="0"/>
              <a:t>Dept</a:t>
            </a:r>
            <a:r>
              <a:rPr lang="it-IT" sz="2000" dirty="0" smtClean="0"/>
              <a:t>. «Giulio Natta», P.za Leonardo da Vinci, 32 20133 Milano, </a:t>
            </a:r>
            <a:r>
              <a:rPr lang="it-IT" sz="2000" dirty="0" err="1" smtClean="0"/>
              <a:t>Italy</a:t>
            </a:r>
            <a:r>
              <a:rPr lang="it-IT" sz="2000" dirty="0" smtClean="0"/>
              <a:t>. E-mail: saraottoboni@polimi.it</a:t>
            </a:r>
            <a:endParaRPr lang="it-IT" sz="2000" dirty="0"/>
          </a:p>
        </p:txBody>
      </p:sp>
      <p:cxnSp>
        <p:nvCxnSpPr>
          <p:cNvPr id="11" name="Connettore 1 10"/>
          <p:cNvCxnSpPr/>
          <p:nvPr/>
        </p:nvCxnSpPr>
        <p:spPr>
          <a:xfrm>
            <a:off x="493969" y="3222602"/>
            <a:ext cx="278156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sellaDiTesto 1"/>
          <p:cNvSpPr txBox="1"/>
          <p:nvPr/>
        </p:nvSpPr>
        <p:spPr>
          <a:xfrm>
            <a:off x="493969" y="3366618"/>
            <a:ext cx="2016224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600" b="1" dirty="0" smtClean="0">
                <a:solidFill>
                  <a:srgbClr val="B11F42"/>
                </a:solidFill>
              </a:rPr>
              <a:t>SUPERHYDROPHOBICITY</a:t>
            </a:r>
            <a:r>
              <a:rPr lang="it-IT" sz="2400" dirty="0" smtClean="0"/>
              <a:t> </a:t>
            </a:r>
            <a:r>
              <a:rPr lang="it-IT" sz="2800" dirty="0" err="1" smtClean="0"/>
              <a:t>is</a:t>
            </a:r>
            <a:r>
              <a:rPr lang="it-IT" sz="2800" dirty="0" smtClean="0"/>
              <a:t> a </a:t>
            </a:r>
            <a:r>
              <a:rPr lang="it-IT" sz="2800" dirty="0" err="1" smtClean="0"/>
              <a:t>distinctive</a:t>
            </a:r>
            <a:r>
              <a:rPr lang="it-IT" sz="2800" dirty="0" smtClean="0"/>
              <a:t> </a:t>
            </a:r>
            <a:r>
              <a:rPr lang="it-IT" sz="2800" dirty="0" err="1" smtClean="0"/>
              <a:t>characteristic</a:t>
            </a:r>
            <a:r>
              <a:rPr lang="it-IT" sz="2800" dirty="0" smtClean="0"/>
              <a:t> of </a:t>
            </a:r>
            <a:r>
              <a:rPr lang="it-IT" sz="2800" dirty="0" err="1" smtClean="0"/>
              <a:t>surface</a:t>
            </a:r>
            <a:r>
              <a:rPr lang="it-IT" sz="2800" dirty="0" smtClean="0"/>
              <a:t>  </a:t>
            </a:r>
            <a:r>
              <a:rPr lang="it-IT" sz="2800" dirty="0" err="1" smtClean="0"/>
              <a:t>structure</a:t>
            </a:r>
            <a:r>
              <a:rPr lang="it-IT" sz="2800" dirty="0" smtClean="0"/>
              <a:t> </a:t>
            </a:r>
            <a:r>
              <a:rPr lang="it-IT" sz="2800" dirty="0" err="1" smtClean="0"/>
              <a:t>that</a:t>
            </a:r>
            <a:r>
              <a:rPr lang="it-IT" sz="2800" dirty="0" smtClean="0"/>
              <a:t> shows </a:t>
            </a:r>
            <a:r>
              <a:rPr lang="it-IT" sz="2800" dirty="0" err="1" smtClean="0"/>
              <a:t>extreme</a:t>
            </a:r>
            <a:r>
              <a:rPr lang="it-IT" sz="2800" dirty="0" smtClean="0"/>
              <a:t> water </a:t>
            </a:r>
            <a:r>
              <a:rPr lang="it-IT" sz="2800" dirty="0" err="1" smtClean="0"/>
              <a:t>repellency</a:t>
            </a:r>
            <a:r>
              <a:rPr lang="it-IT" sz="2800" dirty="0" smtClean="0"/>
              <a:t>. </a:t>
            </a:r>
          </a:p>
          <a:p>
            <a:pPr algn="just"/>
            <a:r>
              <a:rPr lang="it-IT" sz="2800" dirty="0" smtClean="0"/>
              <a:t>The </a:t>
            </a:r>
            <a:r>
              <a:rPr lang="it-IT" sz="2800" dirty="0" err="1" smtClean="0"/>
              <a:t>peculiarities</a:t>
            </a:r>
            <a:r>
              <a:rPr lang="it-IT" sz="2800" dirty="0" smtClean="0"/>
              <a:t> </a:t>
            </a:r>
            <a:r>
              <a:rPr lang="it-IT" sz="2800" dirty="0" err="1" smtClean="0"/>
              <a:t>observed</a:t>
            </a:r>
            <a:r>
              <a:rPr lang="it-IT" sz="2800" dirty="0"/>
              <a:t> </a:t>
            </a:r>
            <a:r>
              <a:rPr lang="it-IT" sz="2800" dirty="0" smtClean="0"/>
              <a:t>in a </a:t>
            </a:r>
            <a:r>
              <a:rPr lang="it-IT" sz="2800" dirty="0" err="1" smtClean="0"/>
              <a:t>superhydrophobic</a:t>
            </a:r>
            <a:r>
              <a:rPr lang="it-IT" sz="2800" dirty="0" smtClean="0"/>
              <a:t> </a:t>
            </a:r>
            <a:r>
              <a:rPr lang="it-IT" sz="2800" dirty="0" err="1" smtClean="0"/>
              <a:t>surface</a:t>
            </a:r>
            <a:r>
              <a:rPr lang="it-IT" sz="2800" dirty="0" smtClean="0"/>
              <a:t> (SHS) are: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2800" dirty="0" err="1"/>
              <a:t>w</a:t>
            </a:r>
            <a:r>
              <a:rPr lang="it-IT" sz="2800" dirty="0" err="1" smtClean="0"/>
              <a:t>ettability</a:t>
            </a:r>
            <a:r>
              <a:rPr lang="it-IT" sz="2800" dirty="0" smtClean="0"/>
              <a:t> </a:t>
            </a:r>
            <a:r>
              <a:rPr lang="it-IT" sz="2800" dirty="0" err="1" smtClean="0"/>
              <a:t>that</a:t>
            </a:r>
            <a:r>
              <a:rPr lang="it-IT" sz="2800" dirty="0" smtClean="0"/>
              <a:t> shows </a:t>
            </a:r>
            <a:r>
              <a:rPr lang="it-IT" sz="2800" b="1" dirty="0" err="1" smtClean="0"/>
              <a:t>contact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angles</a:t>
            </a:r>
            <a:r>
              <a:rPr lang="it-IT" sz="2800" b="1" dirty="0" smtClean="0"/>
              <a:t> </a:t>
            </a:r>
            <a:r>
              <a:rPr lang="el-GR" sz="2800" b="1" dirty="0" smtClean="0"/>
              <a:t>θ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between</a:t>
            </a:r>
            <a:r>
              <a:rPr lang="it-IT" sz="2800" b="1" dirty="0" smtClean="0"/>
              <a:t> 150° and 180°</a:t>
            </a:r>
            <a:r>
              <a:rPr lang="it-IT" sz="2800" dirty="0" smtClean="0"/>
              <a:t>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2800" dirty="0"/>
              <a:t>t</a:t>
            </a:r>
            <a:r>
              <a:rPr lang="it-IT" sz="2800" dirty="0" smtClean="0"/>
              <a:t>he </a:t>
            </a:r>
            <a:r>
              <a:rPr lang="it-IT" sz="2800" dirty="0" err="1" smtClean="0"/>
              <a:t>presence</a:t>
            </a:r>
            <a:r>
              <a:rPr lang="it-IT" sz="2800" dirty="0" smtClean="0"/>
              <a:t> </a:t>
            </a:r>
            <a:r>
              <a:rPr lang="it-IT" sz="2800" dirty="0" err="1" smtClean="0"/>
              <a:t>of</a:t>
            </a:r>
            <a:r>
              <a:rPr lang="it-IT" sz="2800" dirty="0" smtClean="0"/>
              <a:t> a </a:t>
            </a:r>
            <a:r>
              <a:rPr lang="it-IT" sz="2800" b="1" dirty="0" err="1" smtClean="0"/>
              <a:t>hierachial</a:t>
            </a:r>
            <a:r>
              <a:rPr lang="it-IT" sz="2800" dirty="0" smtClean="0"/>
              <a:t> </a:t>
            </a:r>
            <a:r>
              <a:rPr lang="it-IT" sz="2800" b="1" dirty="0" smtClean="0"/>
              <a:t>micro- and nano-scale </a:t>
            </a:r>
            <a:r>
              <a:rPr lang="it-IT" sz="2800" b="1" dirty="0" err="1" smtClean="0"/>
              <a:t>surface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roughness</a:t>
            </a:r>
            <a:r>
              <a:rPr lang="it-IT" sz="2800" b="1" dirty="0" smtClean="0"/>
              <a:t> </a:t>
            </a:r>
            <a:r>
              <a:rPr lang="it-IT" sz="2800" dirty="0" smtClean="0"/>
              <a:t>(</a:t>
            </a:r>
            <a:r>
              <a:rPr lang="it-IT" sz="2800" dirty="0" err="1" smtClean="0"/>
              <a:t>texture</a:t>
            </a:r>
            <a:r>
              <a:rPr lang="it-IT" sz="2800" dirty="0" smtClean="0"/>
              <a:t>);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2800" b="1" dirty="0" err="1"/>
              <a:t>l</a:t>
            </a:r>
            <a:r>
              <a:rPr lang="it-IT" sz="2800" b="1" dirty="0" err="1" smtClean="0"/>
              <a:t>ow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surface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energy</a:t>
            </a:r>
            <a:r>
              <a:rPr lang="it-IT" sz="2800" dirty="0"/>
              <a:t>.</a:t>
            </a:r>
            <a:endParaRPr lang="it-IT" sz="2800" dirty="0" smtClean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360" y="6015534"/>
            <a:ext cx="9217024" cy="2567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440360" y="8583132"/>
            <a:ext cx="9217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 smtClean="0"/>
              <a:t>Taro </a:t>
            </a:r>
            <a:r>
              <a:rPr lang="it-IT" sz="2000" dirty="0" err="1" smtClean="0"/>
              <a:t>leaf</a:t>
            </a:r>
            <a:r>
              <a:rPr lang="it-IT" sz="2000" dirty="0" smtClean="0"/>
              <a:t>.</a:t>
            </a:r>
            <a:endParaRPr lang="it-IT" sz="20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1171727" y="5760668"/>
            <a:ext cx="877468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B11F42"/>
                </a:solidFill>
              </a:rPr>
              <a:t>PARAMETERS THAT INFLUENCE SHS</a:t>
            </a:r>
          </a:p>
          <a:p>
            <a:r>
              <a:rPr lang="it-IT" sz="3600" b="1" dirty="0" err="1" smtClean="0"/>
              <a:t>Roughness</a:t>
            </a:r>
            <a:r>
              <a:rPr lang="it-IT" sz="3600" b="1" dirty="0" smtClean="0"/>
              <a:t> R                            </a:t>
            </a:r>
            <a:r>
              <a:rPr lang="it-IT" sz="3600" b="1" dirty="0" err="1" smtClean="0"/>
              <a:t>Surface</a:t>
            </a:r>
            <a:r>
              <a:rPr lang="it-IT" sz="3600" b="1" dirty="0" smtClean="0"/>
              <a:t> </a:t>
            </a:r>
            <a:r>
              <a:rPr lang="it-IT" sz="3600" b="1" dirty="0" err="1" smtClean="0"/>
              <a:t>tension</a:t>
            </a:r>
            <a:r>
              <a:rPr lang="it-IT" sz="3600" b="1" dirty="0" smtClean="0"/>
              <a:t> </a:t>
            </a:r>
            <a:r>
              <a:rPr lang="el-GR" sz="3600" dirty="0" smtClean="0"/>
              <a:t>ϒ</a:t>
            </a:r>
            <a:endParaRPr lang="it-IT" sz="3600" dirty="0" smtClean="0"/>
          </a:p>
          <a:p>
            <a:endParaRPr lang="it-IT" sz="4800" b="1" dirty="0" smtClean="0"/>
          </a:p>
          <a:p>
            <a:pPr algn="ctr"/>
            <a:r>
              <a:rPr lang="el-GR" sz="4800" b="1" dirty="0" smtClean="0"/>
              <a:t>ϴ</a:t>
            </a:r>
            <a:r>
              <a:rPr lang="it-IT" sz="4800" dirty="0" smtClean="0"/>
              <a:t> = f (R,</a:t>
            </a:r>
            <a:r>
              <a:rPr lang="el-GR" sz="4800" dirty="0" smtClean="0"/>
              <a:t>ϒ</a:t>
            </a:r>
            <a:r>
              <a:rPr lang="it-IT" sz="4800" dirty="0" smtClean="0"/>
              <a:t>)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20306456" y="4086698"/>
            <a:ext cx="7272808" cy="347787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B11F42"/>
                </a:solidFill>
              </a:rPr>
              <a:t>AIM OF THE WORK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it-IT" sz="4400" b="1" dirty="0" err="1"/>
              <a:t>l</a:t>
            </a:r>
            <a:r>
              <a:rPr lang="it-IT" sz="4400" b="1" dirty="0" err="1" smtClean="0"/>
              <a:t>ow</a:t>
            </a:r>
            <a:r>
              <a:rPr lang="it-IT" sz="4400" b="1" dirty="0" smtClean="0"/>
              <a:t> production </a:t>
            </a:r>
            <a:r>
              <a:rPr lang="it-IT" sz="4400" b="1" dirty="0" err="1" smtClean="0"/>
              <a:t>cost</a:t>
            </a:r>
            <a:r>
              <a:rPr lang="it-IT" sz="4400" b="1" dirty="0" smtClean="0"/>
              <a:t> SHS;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it-IT" sz="4400" b="1" dirty="0" smtClean="0"/>
              <a:t>SHS easy to produce;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it-IT" sz="4400" b="1" dirty="0" smtClean="0"/>
              <a:t>Large SH </a:t>
            </a:r>
            <a:r>
              <a:rPr lang="it-IT" sz="4400" b="1" dirty="0" err="1" smtClean="0"/>
              <a:t>surfaces</a:t>
            </a:r>
            <a:r>
              <a:rPr lang="it-IT" sz="4400" b="1" dirty="0" smtClean="0"/>
              <a:t>;</a:t>
            </a:r>
          </a:p>
          <a:p>
            <a:pPr marL="857250" indent="-857250" algn="just">
              <a:buFont typeface="Arial" panose="020B0604020202020204" pitchFamily="34" charset="0"/>
              <a:buChar char="•"/>
            </a:pPr>
            <a:r>
              <a:rPr lang="it-IT" sz="4400" b="1" dirty="0" err="1" smtClean="0"/>
              <a:t>Durability</a:t>
            </a:r>
            <a:r>
              <a:rPr lang="it-IT" sz="4400" b="1" dirty="0" smtClean="0"/>
              <a:t>.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576264" y="9115059"/>
            <a:ext cx="278156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1) ROUGHNESS: </a:t>
            </a:r>
            <a:r>
              <a:rPr lang="it-IT" sz="3600" b="1" dirty="0" err="1" smtClean="0"/>
              <a:t>Modify</a:t>
            </a:r>
            <a:r>
              <a:rPr lang="it-IT" sz="3600" b="1" dirty="0" smtClean="0"/>
              <a:t> the </a:t>
            </a:r>
            <a:r>
              <a:rPr lang="it-IT" sz="3600" b="1" dirty="0" err="1" smtClean="0"/>
              <a:t>surface</a:t>
            </a:r>
            <a:r>
              <a:rPr lang="it-IT" sz="3600" b="1" dirty="0" smtClean="0"/>
              <a:t> </a:t>
            </a:r>
            <a:r>
              <a:rPr lang="it-IT" sz="3600" b="1" dirty="0" err="1" smtClean="0"/>
              <a:t>topography</a:t>
            </a:r>
            <a:endParaRPr lang="it-IT" sz="3600" b="1" dirty="0" smtClean="0"/>
          </a:p>
        </p:txBody>
      </p:sp>
      <p:graphicFrame>
        <p:nvGraphicFramePr>
          <p:cNvPr id="14" name="Tabel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3000604"/>
              </p:ext>
            </p:extLst>
          </p:nvPr>
        </p:nvGraphicFramePr>
        <p:xfrm>
          <a:off x="23120855" y="8479568"/>
          <a:ext cx="4711289" cy="38368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30440"/>
                <a:gridCol w="2880849"/>
              </a:tblGrid>
              <a:tr h="4718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ELEMENT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PERCENTAGE (%)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340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C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0.04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340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Si</a:t>
                      </a:r>
                      <a:endParaRPr lang="it-IT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0.01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340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Mn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0.24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340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Cr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0.02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340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err="1">
                          <a:effectLst/>
                        </a:rPr>
                        <a:t>Mo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&lt; 0.01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340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Ni</a:t>
                      </a:r>
                      <a:endParaRPr lang="it-IT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0.02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340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Cu</a:t>
                      </a:r>
                      <a:endParaRPr lang="it-IT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0.02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3403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V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&lt; 0.001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</a:tbl>
          </a:graphicData>
        </a:graphic>
      </p:graphicFrame>
      <p:sp>
        <p:nvSpPr>
          <p:cNvPr id="16" name="CasellaDiTesto 15"/>
          <p:cNvSpPr txBox="1"/>
          <p:nvPr/>
        </p:nvSpPr>
        <p:spPr>
          <a:xfrm>
            <a:off x="576264" y="11647538"/>
            <a:ext cx="277333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2) SURFACE TENSION: </a:t>
            </a:r>
            <a:r>
              <a:rPr lang="it-IT" sz="3600" b="1" dirty="0" err="1" smtClean="0"/>
              <a:t>Creation</a:t>
            </a:r>
            <a:r>
              <a:rPr lang="it-IT" sz="3600" b="1" dirty="0" smtClean="0"/>
              <a:t> of </a:t>
            </a:r>
            <a:r>
              <a:rPr lang="it-IT" sz="3600" b="1" dirty="0" err="1" smtClean="0"/>
              <a:t>hydrophobic</a:t>
            </a:r>
            <a:r>
              <a:rPr lang="it-IT" sz="3600" b="1" dirty="0" smtClean="0"/>
              <a:t> </a:t>
            </a:r>
            <a:r>
              <a:rPr lang="it-IT" sz="3600" b="1" dirty="0" err="1" smtClean="0"/>
              <a:t>coatings</a:t>
            </a:r>
            <a:endParaRPr lang="it-IT" sz="3600" b="1" dirty="0" smtClean="0"/>
          </a:p>
          <a:p>
            <a:endParaRPr lang="it-IT" sz="4000" b="1" dirty="0"/>
          </a:p>
          <a:p>
            <a:endParaRPr lang="it-IT" sz="4000" b="1" dirty="0"/>
          </a:p>
        </p:txBody>
      </p:sp>
      <p:sp>
        <p:nvSpPr>
          <p:cNvPr id="26" name="CasellaDiTesto 25"/>
          <p:cNvSpPr txBox="1"/>
          <p:nvPr/>
        </p:nvSpPr>
        <p:spPr>
          <a:xfrm>
            <a:off x="359930" y="12683086"/>
            <a:ext cx="30966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smtClean="0">
                <a:solidFill>
                  <a:srgbClr val="B11F42"/>
                </a:solidFill>
              </a:rPr>
              <a:t>SPACER:</a:t>
            </a:r>
          </a:p>
          <a:p>
            <a:pPr algn="ctr"/>
            <a:r>
              <a:rPr lang="it-IT" sz="2400" dirty="0" smtClean="0"/>
              <a:t>C4, C12, C18</a:t>
            </a:r>
          </a:p>
          <a:p>
            <a:pPr algn="ctr"/>
            <a:endParaRPr lang="it-IT" sz="2400" dirty="0"/>
          </a:p>
          <a:p>
            <a:pPr algn="ctr"/>
            <a:r>
              <a:rPr lang="it-IT" sz="2400" b="1" dirty="0" smtClean="0">
                <a:solidFill>
                  <a:srgbClr val="B11F42"/>
                </a:solidFill>
              </a:rPr>
              <a:t>HEAD GROUP:</a:t>
            </a:r>
          </a:p>
          <a:p>
            <a:pPr algn="ctr"/>
            <a:r>
              <a:rPr lang="it-IT" sz="2400" dirty="0" err="1" smtClean="0"/>
              <a:t>Phoshonic</a:t>
            </a:r>
            <a:r>
              <a:rPr lang="it-IT" sz="2400" dirty="0" smtClean="0"/>
              <a:t> </a:t>
            </a:r>
            <a:r>
              <a:rPr lang="it-IT" sz="2400" dirty="0" err="1" smtClean="0"/>
              <a:t>group</a:t>
            </a:r>
            <a:endParaRPr lang="it-IT" sz="2400" dirty="0" smtClean="0"/>
          </a:p>
          <a:p>
            <a:pPr algn="ctr"/>
            <a:endParaRPr lang="it-IT" sz="2400" dirty="0"/>
          </a:p>
          <a:p>
            <a:pPr algn="ctr"/>
            <a:r>
              <a:rPr lang="it-IT" sz="2400" b="1" dirty="0" smtClean="0">
                <a:solidFill>
                  <a:srgbClr val="B11F42"/>
                </a:solidFill>
              </a:rPr>
              <a:t>TERMINAL GROUP:</a:t>
            </a:r>
          </a:p>
          <a:p>
            <a:pPr algn="ctr"/>
            <a:r>
              <a:rPr lang="it-IT" sz="2400" dirty="0" err="1" smtClean="0"/>
              <a:t>Methyl</a:t>
            </a:r>
            <a:r>
              <a:rPr lang="it-IT" sz="2400" dirty="0" smtClean="0"/>
              <a:t> </a:t>
            </a:r>
            <a:r>
              <a:rPr lang="it-IT" sz="2400" dirty="0" err="1" smtClean="0"/>
              <a:t>group</a:t>
            </a:r>
            <a:endParaRPr lang="it-IT" sz="2400" dirty="0" smtClean="0"/>
          </a:p>
          <a:p>
            <a:pPr algn="ctr"/>
            <a:endParaRPr lang="it-IT" sz="2400" dirty="0"/>
          </a:p>
          <a:p>
            <a:pPr algn="ctr"/>
            <a:r>
              <a:rPr lang="it-IT" sz="2400" b="1" dirty="0" smtClean="0">
                <a:solidFill>
                  <a:srgbClr val="B11F42"/>
                </a:solidFill>
              </a:rPr>
              <a:t>METAL SUBSTRATE:</a:t>
            </a:r>
          </a:p>
          <a:p>
            <a:pPr algn="ctr"/>
            <a:r>
              <a:rPr lang="it-IT" sz="2400" dirty="0" smtClean="0"/>
              <a:t>Steel</a:t>
            </a:r>
            <a:endParaRPr lang="it-IT" sz="2400" dirty="0"/>
          </a:p>
        </p:txBody>
      </p:sp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880" y="12617036"/>
            <a:ext cx="5548554" cy="4287087"/>
          </a:xfrm>
          <a:prstGeom prst="rect">
            <a:avLst/>
          </a:prstGeom>
          <a:noFill/>
          <a:ln w="63500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CasellaDiTesto 21"/>
          <p:cNvSpPr txBox="1"/>
          <p:nvPr/>
        </p:nvSpPr>
        <p:spPr>
          <a:xfrm>
            <a:off x="9361240" y="12439626"/>
            <a:ext cx="19030686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B11F42"/>
                </a:solidFill>
              </a:rPr>
              <a:t>DEPOSITION PROCEDURE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3200" dirty="0" smtClean="0"/>
              <a:t>SUBSTRATE PRETREATMENT</a:t>
            </a:r>
          </a:p>
          <a:p>
            <a:pPr marL="2294550" lvl="1" indent="-571500" algn="just">
              <a:buFont typeface="+mj-lt"/>
              <a:buAutoNum type="alphaLcPeriod"/>
            </a:pPr>
            <a:r>
              <a:rPr lang="it-IT" sz="2800" b="1" dirty="0" err="1" smtClean="0"/>
              <a:t>Rinsing</a:t>
            </a:r>
            <a:r>
              <a:rPr lang="it-IT" sz="2800" b="1" dirty="0" smtClean="0"/>
              <a:t> with </a:t>
            </a:r>
            <a:r>
              <a:rPr lang="it-IT" sz="2800" b="1" dirty="0" err="1" smtClean="0"/>
              <a:t>polar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solvent</a:t>
            </a:r>
            <a:r>
              <a:rPr lang="it-IT" sz="2800" b="1" dirty="0" smtClean="0"/>
              <a:t> </a:t>
            </a:r>
            <a:r>
              <a:rPr lang="it-IT" sz="2800" dirty="0" smtClean="0"/>
              <a:t>(</a:t>
            </a:r>
            <a:r>
              <a:rPr lang="it-IT" sz="2800" dirty="0" err="1" smtClean="0"/>
              <a:t>grease</a:t>
            </a:r>
            <a:r>
              <a:rPr lang="it-IT" sz="2800" dirty="0" smtClean="0"/>
              <a:t> </a:t>
            </a:r>
            <a:r>
              <a:rPr lang="it-IT" sz="2800" dirty="0" err="1" smtClean="0"/>
              <a:t>removal</a:t>
            </a:r>
            <a:r>
              <a:rPr lang="it-IT" sz="2800" dirty="0" smtClean="0"/>
              <a:t>)</a:t>
            </a:r>
          </a:p>
          <a:p>
            <a:pPr marL="2294550" lvl="1" indent="-571500" algn="just">
              <a:buFont typeface="+mj-lt"/>
              <a:buAutoNum type="alphaLcPeriod"/>
            </a:pPr>
            <a:r>
              <a:rPr lang="it-IT" sz="2800" b="1" dirty="0" err="1" smtClean="0"/>
              <a:t>Surface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activation</a:t>
            </a:r>
            <a:r>
              <a:rPr lang="it-IT" sz="2800" b="1" dirty="0" smtClean="0"/>
              <a:t> with </a:t>
            </a:r>
            <a:r>
              <a:rPr lang="it-IT" sz="2800" b="1" dirty="0" err="1" smtClean="0"/>
              <a:t>Nochromix</a:t>
            </a:r>
            <a:r>
              <a:rPr lang="it-IT" sz="2800" b="1" dirty="0" smtClean="0"/>
              <a:t> </a:t>
            </a:r>
            <a:r>
              <a:rPr lang="it-IT" sz="2800" b="1" dirty="0" err="1" smtClean="0"/>
              <a:t>solution</a:t>
            </a:r>
            <a:r>
              <a:rPr lang="it-IT" sz="2800" b="1" dirty="0" smtClean="0"/>
              <a:t> (</a:t>
            </a:r>
            <a:r>
              <a:rPr lang="it-IT" sz="2800" b="1" dirty="0" err="1" smtClean="0"/>
              <a:t>sulfuric</a:t>
            </a:r>
            <a:r>
              <a:rPr lang="it-IT" sz="2800" b="1" dirty="0" smtClean="0"/>
              <a:t> acid + </a:t>
            </a:r>
            <a:r>
              <a:rPr lang="it-IT" sz="2800" b="1" dirty="0" err="1" smtClean="0"/>
              <a:t>oxidant</a:t>
            </a:r>
            <a:r>
              <a:rPr lang="it-IT" sz="2800" b="1" dirty="0" smtClean="0"/>
              <a:t> agents) @ t = 1’, 3’, 6’ </a:t>
            </a:r>
            <a:r>
              <a:rPr lang="it-IT" sz="2800" dirty="0" smtClean="0"/>
              <a:t>(</a:t>
            </a:r>
            <a:r>
              <a:rPr lang="it-IT" sz="2800" dirty="0" err="1" smtClean="0"/>
              <a:t>creation</a:t>
            </a:r>
            <a:r>
              <a:rPr lang="it-IT" sz="2800" dirty="0" smtClean="0"/>
              <a:t> of </a:t>
            </a:r>
            <a:r>
              <a:rPr lang="it-IT" sz="2800" dirty="0" err="1" smtClean="0"/>
              <a:t>surface</a:t>
            </a:r>
            <a:r>
              <a:rPr lang="it-IT" sz="2800" dirty="0" smtClean="0"/>
              <a:t> </a:t>
            </a:r>
            <a:r>
              <a:rPr lang="it-IT" sz="2800" dirty="0" err="1" smtClean="0"/>
              <a:t>active</a:t>
            </a:r>
            <a:r>
              <a:rPr lang="it-IT" sz="2800" dirty="0" smtClean="0"/>
              <a:t> </a:t>
            </a:r>
            <a:r>
              <a:rPr lang="it-IT" sz="2800" dirty="0" err="1" smtClean="0"/>
              <a:t>sites</a:t>
            </a:r>
            <a:r>
              <a:rPr lang="it-IT" sz="2800" dirty="0" smtClean="0"/>
              <a:t>)</a:t>
            </a:r>
          </a:p>
          <a:p>
            <a:pPr marL="2294550" lvl="1" indent="-571500" algn="just">
              <a:buFont typeface="+mj-lt"/>
              <a:buAutoNum type="alphaLcPeriod"/>
            </a:pPr>
            <a:r>
              <a:rPr lang="it-IT" sz="2800" b="1" dirty="0" err="1" smtClean="0"/>
              <a:t>Rinsing</a:t>
            </a:r>
            <a:r>
              <a:rPr lang="it-IT" sz="2800" b="1" dirty="0" smtClean="0"/>
              <a:t> with water </a:t>
            </a:r>
            <a:r>
              <a:rPr lang="it-IT" sz="2800" dirty="0" smtClean="0"/>
              <a:t>(to </a:t>
            </a:r>
            <a:r>
              <a:rPr lang="it-IT" sz="2800" dirty="0" err="1" smtClean="0"/>
              <a:t>remove</a:t>
            </a:r>
            <a:r>
              <a:rPr lang="it-IT" sz="2800" dirty="0" smtClean="0"/>
              <a:t> the </a:t>
            </a:r>
            <a:r>
              <a:rPr lang="it-IT" sz="2800" dirty="0" err="1" smtClean="0"/>
              <a:t>Nochromix</a:t>
            </a:r>
            <a:r>
              <a:rPr lang="it-IT" sz="2800" dirty="0" smtClean="0"/>
              <a:t> </a:t>
            </a:r>
            <a:r>
              <a:rPr lang="it-IT" sz="2800" dirty="0" err="1" smtClean="0"/>
              <a:t>residues</a:t>
            </a:r>
            <a:r>
              <a:rPr lang="it-IT" sz="2800" dirty="0" smtClean="0"/>
              <a:t>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3200" dirty="0" smtClean="0"/>
              <a:t>SELF ASSEMBLED MOLECULES (SAM) DEPOSITION: </a:t>
            </a:r>
            <a:r>
              <a:rPr lang="it-IT" sz="2800" b="1" dirty="0" smtClean="0"/>
              <a:t>1mM of SAM in </a:t>
            </a:r>
            <a:r>
              <a:rPr lang="it-IT" sz="2800" b="1" dirty="0" err="1" smtClean="0"/>
              <a:t>tetrahydrofuran</a:t>
            </a:r>
            <a:r>
              <a:rPr lang="it-IT" sz="2800" b="1" dirty="0" smtClean="0"/>
              <a:t> (THF) @ t = 22h</a:t>
            </a:r>
            <a:r>
              <a:rPr lang="it-IT" sz="3200" dirty="0" smtClean="0"/>
              <a:t> </a:t>
            </a:r>
            <a:r>
              <a:rPr lang="it-IT" sz="2800" dirty="0" smtClean="0"/>
              <a:t>(the </a:t>
            </a:r>
            <a:r>
              <a:rPr lang="it-IT" sz="2800" dirty="0" err="1" smtClean="0"/>
              <a:t>deposition</a:t>
            </a:r>
            <a:r>
              <a:rPr lang="it-IT" sz="2800" dirty="0" smtClean="0"/>
              <a:t> </a:t>
            </a:r>
            <a:r>
              <a:rPr lang="it-IT" sz="2800" dirty="0" err="1" smtClean="0"/>
              <a:t>process</a:t>
            </a:r>
            <a:r>
              <a:rPr lang="it-IT" sz="2800" dirty="0" smtClean="0"/>
              <a:t> </a:t>
            </a:r>
            <a:r>
              <a:rPr lang="it-IT" sz="2800" dirty="0" err="1" smtClean="0"/>
              <a:t>needs</a:t>
            </a:r>
            <a:r>
              <a:rPr lang="it-IT" sz="2800" dirty="0" smtClean="0"/>
              <a:t> </a:t>
            </a:r>
            <a:r>
              <a:rPr lang="it-IT" sz="2800" dirty="0" err="1" smtClean="0"/>
              <a:t>enough</a:t>
            </a:r>
            <a:r>
              <a:rPr lang="it-IT" sz="2800" dirty="0" smtClean="0"/>
              <a:t> time to </a:t>
            </a:r>
            <a:r>
              <a:rPr lang="it-IT" sz="2800" dirty="0" err="1" smtClean="0"/>
              <a:t>adsorb</a:t>
            </a:r>
            <a:r>
              <a:rPr lang="it-IT" sz="2800" dirty="0" smtClean="0"/>
              <a:t> and </a:t>
            </a:r>
            <a:r>
              <a:rPr lang="it-IT" sz="2800" dirty="0" err="1" smtClean="0"/>
              <a:t>organise</a:t>
            </a:r>
            <a:r>
              <a:rPr lang="it-IT" sz="2800" dirty="0" smtClean="0"/>
              <a:t> the SAM </a:t>
            </a:r>
            <a:r>
              <a:rPr lang="it-IT" sz="2800" dirty="0" err="1" smtClean="0"/>
              <a:t>onto</a:t>
            </a:r>
            <a:r>
              <a:rPr lang="it-IT" sz="2800" dirty="0" smtClean="0"/>
              <a:t> the </a:t>
            </a:r>
            <a:r>
              <a:rPr lang="it-IT" sz="2800" dirty="0" err="1" smtClean="0"/>
              <a:t>substrate</a:t>
            </a:r>
            <a:r>
              <a:rPr lang="it-IT" sz="2800" dirty="0" smtClean="0"/>
              <a:t>)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3200" dirty="0" smtClean="0"/>
              <a:t>POST TREATMENT</a:t>
            </a:r>
          </a:p>
          <a:p>
            <a:pPr marL="2294550" lvl="1" indent="-571500" algn="just">
              <a:buFont typeface="+mj-lt"/>
              <a:buAutoNum type="alphaLcPeriod"/>
            </a:pPr>
            <a:r>
              <a:rPr lang="it-IT" sz="2800" b="1" dirty="0"/>
              <a:t>Thermal treatment @ T = 110°C and t = 1h </a:t>
            </a:r>
            <a:r>
              <a:rPr lang="it-IT" sz="2800" dirty="0"/>
              <a:t>(to </a:t>
            </a:r>
            <a:r>
              <a:rPr lang="it-IT" sz="2800" dirty="0" err="1" smtClean="0"/>
              <a:t>enhance</a:t>
            </a:r>
            <a:r>
              <a:rPr lang="it-IT" sz="2800" dirty="0" smtClean="0"/>
              <a:t> the bond </a:t>
            </a:r>
            <a:r>
              <a:rPr lang="it-IT" sz="2800" dirty="0" err="1" smtClean="0"/>
              <a:t>strength</a:t>
            </a:r>
            <a:r>
              <a:rPr lang="it-IT" sz="2800" dirty="0" smtClean="0"/>
              <a:t> </a:t>
            </a:r>
            <a:r>
              <a:rPr lang="it-IT" sz="2800" dirty="0" err="1"/>
              <a:t>between</a:t>
            </a:r>
            <a:r>
              <a:rPr lang="it-IT" sz="2800" dirty="0"/>
              <a:t> </a:t>
            </a:r>
            <a:r>
              <a:rPr lang="it-IT" sz="2800" dirty="0" err="1"/>
              <a:t>subsbtrate</a:t>
            </a:r>
            <a:r>
              <a:rPr lang="it-IT" sz="2800" dirty="0"/>
              <a:t> and SAM in </a:t>
            </a:r>
            <a:r>
              <a:rPr lang="it-IT" sz="2800" dirty="0" err="1"/>
              <a:t>order</a:t>
            </a:r>
            <a:r>
              <a:rPr lang="it-IT" sz="2800" dirty="0"/>
              <a:t> to </a:t>
            </a:r>
            <a:r>
              <a:rPr lang="it-IT" sz="2800" dirty="0" err="1"/>
              <a:t>move</a:t>
            </a:r>
            <a:r>
              <a:rPr lang="it-IT" sz="2800" dirty="0"/>
              <a:t>  from Van </a:t>
            </a:r>
            <a:r>
              <a:rPr lang="it-IT" sz="2800" dirty="0" err="1"/>
              <a:t>der</a:t>
            </a:r>
            <a:r>
              <a:rPr lang="it-IT" sz="2800" dirty="0"/>
              <a:t> </a:t>
            </a:r>
            <a:r>
              <a:rPr lang="it-IT" sz="2800" dirty="0" err="1"/>
              <a:t>Waals</a:t>
            </a:r>
            <a:r>
              <a:rPr lang="it-IT" sz="2800" dirty="0"/>
              <a:t> </a:t>
            </a:r>
            <a:r>
              <a:rPr lang="it-IT" sz="2800" dirty="0" err="1"/>
              <a:t>forces</a:t>
            </a:r>
            <a:r>
              <a:rPr lang="it-IT" sz="2800" dirty="0"/>
              <a:t> to </a:t>
            </a:r>
            <a:r>
              <a:rPr lang="it-IT" sz="2800" dirty="0" err="1"/>
              <a:t>quasi-covalent</a:t>
            </a:r>
            <a:r>
              <a:rPr lang="it-IT" sz="2800" dirty="0"/>
              <a:t> bonds)</a:t>
            </a:r>
          </a:p>
          <a:p>
            <a:pPr marL="2294550" lvl="1" indent="-571500" algn="just">
              <a:buFont typeface="+mj-lt"/>
              <a:buAutoNum type="alphaLcPeriod"/>
            </a:pPr>
            <a:r>
              <a:rPr lang="it-IT" sz="2800" b="1" dirty="0" err="1" smtClean="0"/>
              <a:t>Rinsing</a:t>
            </a:r>
            <a:r>
              <a:rPr lang="it-IT" sz="2800" b="1" dirty="0" smtClean="0"/>
              <a:t> with THF </a:t>
            </a:r>
            <a:r>
              <a:rPr lang="it-IT" sz="2800" dirty="0" smtClean="0"/>
              <a:t>(to </a:t>
            </a:r>
            <a:r>
              <a:rPr lang="it-IT" sz="2800" dirty="0" err="1" smtClean="0"/>
              <a:t>remove</a:t>
            </a:r>
            <a:r>
              <a:rPr lang="it-IT" sz="2800" dirty="0" smtClean="0"/>
              <a:t> the SAM </a:t>
            </a:r>
            <a:r>
              <a:rPr lang="it-IT" sz="2800" dirty="0" err="1" smtClean="0"/>
              <a:t>excesses</a:t>
            </a:r>
            <a:r>
              <a:rPr lang="it-IT" sz="2800" dirty="0" smtClean="0"/>
              <a:t>)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712535" y="17646849"/>
            <a:ext cx="2402061" cy="769441"/>
          </a:xfrm>
          <a:prstGeom prst="rect">
            <a:avLst/>
          </a:prstGeom>
          <a:solidFill>
            <a:schemeClr val="bg1"/>
          </a:solidFill>
          <a:ln w="635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B11F42"/>
                </a:solidFill>
              </a:rPr>
              <a:t>RESULTS</a:t>
            </a:r>
            <a:endParaRPr lang="it-IT" sz="4400" dirty="0"/>
          </a:p>
        </p:txBody>
      </p:sp>
      <p:graphicFrame>
        <p:nvGraphicFramePr>
          <p:cNvPr id="33" name="Tabella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292138"/>
              </p:ext>
            </p:extLst>
          </p:nvPr>
        </p:nvGraphicFramePr>
        <p:xfrm>
          <a:off x="22453462" y="18695202"/>
          <a:ext cx="5700720" cy="3286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2843"/>
                <a:gridCol w="3877877"/>
              </a:tblGrid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SPACER</a:t>
                      </a:r>
                      <a:r>
                        <a:rPr lang="it-IT" sz="24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it-IT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POST THERMAL TREATMENT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 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6min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 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ϑ </a:t>
                      </a:r>
                      <a:r>
                        <a:rPr lang="it-IT" sz="2400" baseline="-25000" dirty="0" err="1" smtClean="0">
                          <a:effectLst/>
                        </a:rPr>
                        <a:t>avg</a:t>
                      </a:r>
                      <a:r>
                        <a:rPr lang="it-IT" sz="2400" dirty="0" smtClean="0">
                          <a:effectLst/>
                        </a:rPr>
                        <a:t> (°) [St. </a:t>
                      </a:r>
                      <a:r>
                        <a:rPr lang="it-IT" sz="2400" dirty="0" err="1" smtClean="0">
                          <a:effectLst/>
                        </a:rPr>
                        <a:t>dev</a:t>
                      </a:r>
                      <a:r>
                        <a:rPr lang="it-IT" sz="2400" dirty="0" smtClean="0">
                          <a:effectLst/>
                        </a:rPr>
                        <a:t>]</a:t>
                      </a:r>
                      <a:endParaRPr lang="it-IT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C4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145 [1]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C12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175 [4]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C18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172 [7]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</a:tbl>
          </a:graphicData>
        </a:graphic>
      </p:graphicFrame>
      <p:graphicFrame>
        <p:nvGraphicFramePr>
          <p:cNvPr id="36" name="Tabella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2421853"/>
              </p:ext>
            </p:extLst>
          </p:nvPr>
        </p:nvGraphicFramePr>
        <p:xfrm>
          <a:off x="10154346" y="18695202"/>
          <a:ext cx="9176677" cy="32861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6433"/>
                <a:gridCol w="2456748"/>
                <a:gridCol w="2456748"/>
                <a:gridCol w="2456748"/>
              </a:tblGrid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SPACER</a:t>
                      </a:r>
                      <a:r>
                        <a:rPr lang="it-IT" sz="24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it-IT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ETCHING TIME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 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1min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3min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6min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 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ϑ </a:t>
                      </a:r>
                      <a:r>
                        <a:rPr lang="it-IT" sz="2400" baseline="-25000" dirty="0" err="1" smtClean="0">
                          <a:effectLst/>
                        </a:rPr>
                        <a:t>avg</a:t>
                      </a:r>
                      <a:r>
                        <a:rPr lang="it-IT" sz="2400" dirty="0" smtClean="0">
                          <a:effectLst/>
                        </a:rPr>
                        <a:t> (°) [St. </a:t>
                      </a:r>
                      <a:r>
                        <a:rPr lang="it-IT" sz="2400" dirty="0" err="1" smtClean="0">
                          <a:effectLst/>
                        </a:rPr>
                        <a:t>dev</a:t>
                      </a:r>
                      <a:r>
                        <a:rPr lang="it-IT" sz="2400" dirty="0" smtClean="0">
                          <a:effectLst/>
                        </a:rPr>
                        <a:t>]</a:t>
                      </a:r>
                      <a:endParaRPr lang="it-IT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ϑ </a:t>
                      </a:r>
                      <a:r>
                        <a:rPr lang="it-IT" sz="2400" baseline="-25000" dirty="0" err="1" smtClean="0">
                          <a:effectLst/>
                        </a:rPr>
                        <a:t>avg</a:t>
                      </a:r>
                      <a:r>
                        <a:rPr lang="it-IT" sz="2400" dirty="0" smtClean="0">
                          <a:effectLst/>
                        </a:rPr>
                        <a:t> (°) [St. </a:t>
                      </a:r>
                      <a:r>
                        <a:rPr lang="it-IT" sz="2400" dirty="0" err="1" smtClean="0">
                          <a:effectLst/>
                        </a:rPr>
                        <a:t>dev</a:t>
                      </a:r>
                      <a:r>
                        <a:rPr lang="it-IT" sz="2400" dirty="0" smtClean="0">
                          <a:effectLst/>
                        </a:rPr>
                        <a:t>]</a:t>
                      </a:r>
                      <a:endParaRPr lang="it-IT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ϑ </a:t>
                      </a:r>
                      <a:r>
                        <a:rPr lang="it-IT" sz="2400" baseline="-25000" dirty="0" err="1" smtClean="0">
                          <a:effectLst/>
                        </a:rPr>
                        <a:t>avg</a:t>
                      </a:r>
                      <a:r>
                        <a:rPr lang="it-IT" sz="2400" dirty="0" smtClean="0">
                          <a:effectLst/>
                        </a:rPr>
                        <a:t> (°) [St. </a:t>
                      </a:r>
                      <a:r>
                        <a:rPr lang="it-IT" sz="2400" dirty="0" err="1" smtClean="0">
                          <a:effectLst/>
                        </a:rPr>
                        <a:t>dev</a:t>
                      </a:r>
                      <a:r>
                        <a:rPr lang="it-IT" sz="2400" dirty="0" smtClean="0">
                          <a:effectLst/>
                        </a:rPr>
                        <a:t>]</a:t>
                      </a:r>
                      <a:endParaRPr lang="it-IT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C4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139 [2]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r>
                        <a:rPr lang="en-US" sz="2400" dirty="0" smtClean="0">
                          <a:effectLst/>
                        </a:rPr>
                        <a:t>136 [5]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145 [4]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C12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157 [5]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167 [2]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170 [4]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547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C18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164 [6]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137 [18]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100 [11]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</a:tbl>
          </a:graphicData>
        </a:graphic>
      </p:graphicFrame>
      <p:graphicFrame>
        <p:nvGraphicFramePr>
          <p:cNvPr id="38" name="Tabel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25176"/>
              </p:ext>
            </p:extLst>
          </p:nvPr>
        </p:nvGraphicFramePr>
        <p:xfrm>
          <a:off x="15337904" y="24271994"/>
          <a:ext cx="12994305" cy="2781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8466"/>
                <a:gridCol w="2092682"/>
                <a:gridCol w="2092682"/>
                <a:gridCol w="1420035"/>
                <a:gridCol w="1420035"/>
                <a:gridCol w="1420192"/>
                <a:gridCol w="2680213"/>
              </a:tblGrid>
              <a:tr h="8623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SPACER</a:t>
                      </a:r>
                      <a:r>
                        <a:rPr lang="it-IT" sz="2400" baseline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  <a:endParaRPr lang="it-IT" sz="24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CONTACT </a:t>
                      </a:r>
                      <a:r>
                        <a:rPr lang="it-IT" sz="2400" dirty="0" smtClean="0">
                          <a:effectLst/>
                        </a:rPr>
                        <a:t>ANGLE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ϑ </a:t>
                      </a:r>
                      <a:r>
                        <a:rPr lang="it-IT" sz="2400" baseline="-25000" dirty="0" err="1">
                          <a:effectLst/>
                        </a:rPr>
                        <a:t>avg</a:t>
                      </a:r>
                      <a:r>
                        <a:rPr lang="it-IT" sz="2400" dirty="0">
                          <a:effectLst/>
                        </a:rPr>
                        <a:t> </a:t>
                      </a:r>
                      <a:r>
                        <a:rPr lang="it-IT" sz="2400" dirty="0" smtClean="0">
                          <a:effectLst/>
                        </a:rPr>
                        <a:t>(°) [St. </a:t>
                      </a:r>
                      <a:r>
                        <a:rPr lang="it-IT" sz="2400" dirty="0" err="1" smtClean="0">
                          <a:effectLst/>
                        </a:rPr>
                        <a:t>dev</a:t>
                      </a:r>
                      <a:r>
                        <a:rPr lang="it-IT" sz="2400" dirty="0" smtClean="0">
                          <a:effectLst/>
                        </a:rPr>
                        <a:t>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SURFACE </a:t>
                      </a:r>
                      <a:r>
                        <a:rPr lang="it-IT" sz="2400" dirty="0" smtClean="0">
                          <a:effectLst/>
                        </a:rPr>
                        <a:t>TENSION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ϒ </a:t>
                      </a:r>
                      <a:r>
                        <a:rPr lang="it-IT" sz="2400" dirty="0">
                          <a:effectLst/>
                        </a:rPr>
                        <a:t>(</a:t>
                      </a:r>
                      <a:r>
                        <a:rPr lang="it-IT" sz="2400" dirty="0" err="1">
                          <a:effectLst/>
                        </a:rPr>
                        <a:t>mN</a:t>
                      </a:r>
                      <a:r>
                        <a:rPr lang="it-IT" sz="2400" dirty="0">
                          <a:effectLst/>
                        </a:rPr>
                        <a:t>/m)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ADHESION</a:t>
                      </a:r>
                      <a:r>
                        <a:rPr lang="it-IT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FORCE Fa (</a:t>
                      </a:r>
                      <a:r>
                        <a:rPr lang="it-IT" sz="2400" baseline="0" dirty="0" err="1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nN</a:t>
                      </a:r>
                      <a:r>
                        <a:rPr lang="it-IT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)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4797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 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WATER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FORMAMIDE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err="1">
                          <a:effectLst/>
                        </a:rPr>
                        <a:t>ϒ</a:t>
                      </a:r>
                      <a:r>
                        <a:rPr lang="it-IT" sz="2400" baseline="-25000" dirty="0" err="1">
                          <a:effectLst/>
                        </a:rPr>
                        <a:t>S</a:t>
                      </a:r>
                      <a:r>
                        <a:rPr lang="it-IT" sz="2400" baseline="30000" dirty="0" err="1">
                          <a:effectLst/>
                        </a:rPr>
                        <a:t>d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err="1">
                          <a:effectLst/>
                        </a:rPr>
                        <a:t>ϒ</a:t>
                      </a:r>
                      <a:r>
                        <a:rPr lang="it-IT" sz="2400" baseline="-25000" dirty="0" err="1">
                          <a:effectLst/>
                        </a:rPr>
                        <a:t>S</a:t>
                      </a:r>
                      <a:r>
                        <a:rPr lang="it-IT" sz="2400" baseline="30000" dirty="0" err="1">
                          <a:effectLst/>
                        </a:rPr>
                        <a:t>p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ϒ</a:t>
                      </a:r>
                      <a:r>
                        <a:rPr lang="it-IT" sz="2400" baseline="-25000" dirty="0">
                          <a:effectLst/>
                        </a:rPr>
                        <a:t>S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Fa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4797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C4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145 [1]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140 [4]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0.7203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0.1326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0.8529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20.335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4797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C12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175 [4]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153 [2]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1.1365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0.4684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1.6048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16.535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  <a:tr h="4797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C18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172 [7]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156 [2]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0.6235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0.2224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0.8459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20.040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78377" marR="78377" marT="0" marB="0"/>
                </a:tc>
              </a:tr>
            </a:tbl>
          </a:graphicData>
        </a:graphic>
      </p:graphicFrame>
      <p:graphicFrame>
        <p:nvGraphicFramePr>
          <p:cNvPr id="58" name="Grafico 57"/>
          <p:cNvGraphicFramePr/>
          <p:nvPr>
            <p:extLst>
              <p:ext uri="{D42A27DB-BD31-4B8C-83A1-F6EECF244321}">
                <p14:modId xmlns:p14="http://schemas.microsoft.com/office/powerpoint/2010/main" val="3896106866"/>
              </p:ext>
            </p:extLst>
          </p:nvPr>
        </p:nvGraphicFramePr>
        <p:xfrm>
          <a:off x="471390" y="23624424"/>
          <a:ext cx="8758198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026" name="Picture 2" descr="C:\Users\sottoboni\AppData\Local\Microsoft\Windows\Temporary Internet Files\Content.IE5\DRF2WT4G\MC900423567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8791" y="17812540"/>
            <a:ext cx="983894" cy="18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C:\Users\sottoboni\AppData\Local\Microsoft\Windows\Temporary Internet Files\Content.IE5\DRF2WT4G\MC900423567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4954" y="19552458"/>
            <a:ext cx="983894" cy="18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el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367985"/>
              </p:ext>
            </p:extLst>
          </p:nvPr>
        </p:nvGraphicFramePr>
        <p:xfrm>
          <a:off x="10420779" y="9480344"/>
          <a:ext cx="5952446" cy="2156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46014"/>
                <a:gridCol w="1402144"/>
                <a:gridCol w="1402144"/>
                <a:gridCol w="1402144"/>
              </a:tblGrid>
              <a:tr h="382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SUBSTRATE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err="1">
                          <a:effectLst/>
                        </a:rPr>
                        <a:t>Ra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Rq</a:t>
                      </a:r>
                      <a:endParaRPr lang="it-IT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err="1">
                          <a:effectLst/>
                        </a:rPr>
                        <a:t>Ry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82902">
                <a:tc>
                  <a:txBody>
                    <a:bodyPr/>
                    <a:lstStyle/>
                    <a:p>
                      <a:endParaRPr lang="it-IT" sz="2400" dirty="0"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(nm)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>
                          <a:effectLst/>
                        </a:rPr>
                        <a:t>(nm)</a:t>
                      </a:r>
                      <a:endParaRPr lang="it-IT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(nm)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7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err="1">
                          <a:effectLst/>
                        </a:rPr>
                        <a:t>Untreated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207.2798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284.1233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2893.575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574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err="1">
                          <a:effectLst/>
                        </a:rPr>
                        <a:t>Sandblasted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291.5657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371.0363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2667.543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29" name="Tabel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23169"/>
              </p:ext>
            </p:extLst>
          </p:nvPr>
        </p:nvGraphicFramePr>
        <p:xfrm>
          <a:off x="505000" y="18731477"/>
          <a:ext cx="6696000" cy="31812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000"/>
                <a:gridCol w="2448000"/>
                <a:gridCol w="2448000"/>
              </a:tblGrid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SPACER</a:t>
                      </a:r>
                      <a:r>
                        <a:rPr lang="it-IT" sz="2400" baseline="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SANDBLASTING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4965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UNTREATED </a:t>
                      </a:r>
                      <a:endParaRPr lang="it-IT" sz="2400" dirty="0" smtClean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SUBSTRATE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SANDBLASTED SUBSTRATE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 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>
                          <a:effectLst/>
                        </a:rPr>
                        <a:t>ϑ </a:t>
                      </a:r>
                      <a:r>
                        <a:rPr lang="it-IT" sz="2400" baseline="-25000" dirty="0" err="1">
                          <a:effectLst/>
                        </a:rPr>
                        <a:t>avg</a:t>
                      </a:r>
                      <a:r>
                        <a:rPr lang="it-IT" sz="2400" dirty="0">
                          <a:effectLst/>
                        </a:rPr>
                        <a:t> </a:t>
                      </a:r>
                      <a:r>
                        <a:rPr lang="it-IT" sz="2400" dirty="0" smtClean="0">
                          <a:effectLst/>
                        </a:rPr>
                        <a:t>(°) [St. </a:t>
                      </a:r>
                      <a:r>
                        <a:rPr lang="it-IT" sz="2400" dirty="0" err="1" smtClean="0">
                          <a:effectLst/>
                        </a:rPr>
                        <a:t>dev</a:t>
                      </a:r>
                      <a:r>
                        <a:rPr lang="it-IT" sz="2400" dirty="0" smtClean="0">
                          <a:effectLst/>
                        </a:rPr>
                        <a:t>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400" dirty="0" smtClean="0">
                          <a:effectLst/>
                        </a:rPr>
                        <a:t>ϑ </a:t>
                      </a:r>
                      <a:r>
                        <a:rPr lang="it-IT" sz="2400" baseline="-25000" dirty="0" err="1" smtClean="0">
                          <a:effectLst/>
                        </a:rPr>
                        <a:t>avg</a:t>
                      </a:r>
                      <a:r>
                        <a:rPr lang="it-IT" sz="2400" dirty="0" smtClean="0">
                          <a:effectLst/>
                        </a:rPr>
                        <a:t> (°) [St. </a:t>
                      </a:r>
                      <a:r>
                        <a:rPr lang="it-IT" sz="2400" dirty="0" err="1" smtClean="0">
                          <a:effectLst/>
                        </a:rPr>
                        <a:t>dev</a:t>
                      </a:r>
                      <a:r>
                        <a:rPr lang="it-IT" sz="2400" dirty="0" smtClean="0">
                          <a:effectLst/>
                        </a:rPr>
                        <a:t>]</a:t>
                      </a:r>
                      <a:endParaRPr lang="it-IT" sz="24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C4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88 [20]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139 [2]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C12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103 [17]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157 [5]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C18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147 [5]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164 [6]</a:t>
                      </a:r>
                      <a:endParaRPr lang="it-IT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27" name="Picture 3" descr="C:\Users\sottoboni\AppData\Local\Microsoft\Windows\Temporary Internet Files\Content.IE5\DRF2WT4G\MC900423567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154" y="17596516"/>
            <a:ext cx="983894" cy="182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sellaDiTesto 23"/>
          <p:cNvSpPr txBox="1"/>
          <p:nvPr/>
        </p:nvSpPr>
        <p:spPr>
          <a:xfrm>
            <a:off x="144216" y="33844873"/>
            <a:ext cx="28576891" cy="12772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/>
              <a:t>G., V. A. (1999). Self-assembled monolayers on engineering metals: structure, </a:t>
            </a:r>
            <a:r>
              <a:rPr lang="en-US" sz="1100" dirty="0" err="1"/>
              <a:t>derivatization</a:t>
            </a:r>
            <a:r>
              <a:rPr lang="en-US" sz="1100" dirty="0"/>
              <a:t>, and utility. </a:t>
            </a:r>
            <a:r>
              <a:rPr lang="en-US" sz="1100" i="1" dirty="0"/>
              <a:t>Langmuir</a:t>
            </a:r>
            <a:r>
              <a:rPr lang="en-US" sz="1100" dirty="0"/>
              <a:t>, 7605-7614.</a:t>
            </a:r>
            <a:endParaRPr lang="it-IT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 err="1"/>
              <a:t>Ghassamipour</a:t>
            </a:r>
            <a:r>
              <a:rPr lang="en-US" sz="1100" dirty="0"/>
              <a:t> S., S. A. (2009). Friedlander synthesis of poly-substituted </a:t>
            </a:r>
            <a:r>
              <a:rPr lang="en-US" sz="1100" dirty="0" err="1"/>
              <a:t>quinolines</a:t>
            </a:r>
            <a:r>
              <a:rPr lang="en-US" sz="1100" dirty="0"/>
              <a:t> in the presence of </a:t>
            </a:r>
            <a:r>
              <a:rPr lang="en-US" sz="1100" dirty="0" err="1"/>
              <a:t>dodecylphosphonic</a:t>
            </a:r>
            <a:r>
              <a:rPr lang="en-US" sz="1100" dirty="0"/>
              <a:t> acid (DPA) as a highly efficient, recyclable and novel catalyst in aqueous media and solvent-free conditions. </a:t>
            </a:r>
            <a:r>
              <a:rPr lang="en-US" sz="1100" i="1" dirty="0"/>
              <a:t>Tetrahedron letters</a:t>
            </a:r>
            <a:r>
              <a:rPr lang="en-US" sz="1100" dirty="0"/>
              <a:t>, 514-519.</a:t>
            </a:r>
            <a:endParaRPr lang="it-IT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/>
              <a:t>Lam C. N. C., W. R. (2002). Study of the advancing and receding contact angles: liquid </a:t>
            </a:r>
            <a:r>
              <a:rPr lang="en-US" sz="1100" dirty="0" err="1"/>
              <a:t>sortion</a:t>
            </a:r>
            <a:r>
              <a:rPr lang="en-US" sz="1100" dirty="0"/>
              <a:t> as a cause of contact angle hysteresis. </a:t>
            </a:r>
            <a:r>
              <a:rPr lang="en-US" sz="1100" i="1" dirty="0"/>
              <a:t>Advances in colloid and interface science</a:t>
            </a:r>
            <a:r>
              <a:rPr lang="en-US" sz="1100" dirty="0"/>
              <a:t>, 169-191.</a:t>
            </a:r>
            <a:endParaRPr lang="it-IT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/>
              <a:t>Lim M. S., S. K. (2010). Thermally driven stability of </a:t>
            </a:r>
            <a:r>
              <a:rPr lang="en-US" sz="1100" dirty="0" err="1"/>
              <a:t>octadecylphosphonic</a:t>
            </a:r>
            <a:r>
              <a:rPr lang="en-US" sz="1100" dirty="0"/>
              <a:t> acid thin films grown on SS316L. </a:t>
            </a:r>
            <a:r>
              <a:rPr lang="en-US" sz="1100" i="1" dirty="0"/>
              <a:t>Scanning </a:t>
            </a:r>
            <a:r>
              <a:rPr lang="en-US" sz="1100" dirty="0"/>
              <a:t>, 304-311.</a:t>
            </a:r>
            <a:endParaRPr lang="it-IT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 err="1"/>
              <a:t>Rioboo</a:t>
            </a:r>
            <a:r>
              <a:rPr lang="en-US" sz="1100" dirty="0"/>
              <a:t> R., T. C. (2001). Outcomes from a drop impact on solid surfaces. </a:t>
            </a:r>
            <a:r>
              <a:rPr lang="en-US" sz="1100" i="1" dirty="0"/>
              <a:t>Atomization and sprays</a:t>
            </a:r>
            <a:r>
              <a:rPr lang="en-US" sz="1100" dirty="0"/>
              <a:t>, 155-165.</a:t>
            </a:r>
            <a:endParaRPr lang="it-IT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/>
              <a:t>Yan Y. Y., G. N. (2011). Mimicking natural </a:t>
            </a:r>
            <a:r>
              <a:rPr lang="en-US" sz="1100" dirty="0" err="1"/>
              <a:t>superhydrophobic</a:t>
            </a:r>
            <a:r>
              <a:rPr lang="en-US" sz="1100" dirty="0"/>
              <a:t> surfaces and grasping the wetting process: a review on recent progress in preparing </a:t>
            </a:r>
            <a:r>
              <a:rPr lang="en-US" sz="1100" dirty="0" err="1"/>
              <a:t>superhydrophobic</a:t>
            </a:r>
            <a:r>
              <a:rPr lang="en-US" sz="1100" dirty="0"/>
              <a:t> surfaces. </a:t>
            </a:r>
            <a:r>
              <a:rPr lang="en-US" sz="1100" i="1" dirty="0"/>
              <a:t>Advances in colloid and interface science</a:t>
            </a:r>
            <a:r>
              <a:rPr lang="en-US" sz="1100" dirty="0"/>
              <a:t>, 80-105.</a:t>
            </a:r>
            <a:endParaRPr lang="it-IT" sz="1100" dirty="0"/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n-US" sz="1100" dirty="0"/>
              <a:t>Zhang X., W. N. (2013). </a:t>
            </a:r>
            <a:r>
              <a:rPr lang="en-US" sz="1100" dirty="0" err="1"/>
              <a:t>Superhydrophobic</a:t>
            </a:r>
            <a:r>
              <a:rPr lang="en-US" sz="1100" dirty="0"/>
              <a:t> surfaces for the reduction of bacterial adhesion. </a:t>
            </a:r>
            <a:r>
              <a:rPr lang="it-IT" sz="1100" i="1" dirty="0"/>
              <a:t>RCS </a:t>
            </a:r>
            <a:r>
              <a:rPr lang="it-IT" sz="1100" i="1" dirty="0" err="1"/>
              <a:t>advances</a:t>
            </a:r>
            <a:r>
              <a:rPr lang="it-IT" sz="1100" dirty="0"/>
              <a:t>, 12003-12020</a:t>
            </a:r>
            <a:r>
              <a:rPr lang="it-IT" sz="1100" dirty="0" smtClean="0"/>
              <a:t>.</a:t>
            </a:r>
            <a:endParaRPr lang="it-IT" sz="1100" dirty="0"/>
          </a:p>
        </p:txBody>
      </p:sp>
      <p:cxnSp>
        <p:nvCxnSpPr>
          <p:cNvPr id="40" name="Connettore 1 39"/>
          <p:cNvCxnSpPr/>
          <p:nvPr/>
        </p:nvCxnSpPr>
        <p:spPr>
          <a:xfrm>
            <a:off x="504256" y="33826002"/>
            <a:ext cx="2781566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CasellaDiTesto 41"/>
          <p:cNvSpPr txBox="1"/>
          <p:nvPr/>
        </p:nvSpPr>
        <p:spPr>
          <a:xfrm>
            <a:off x="757142" y="9979766"/>
            <a:ext cx="9361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err="1" smtClean="0">
                <a:solidFill>
                  <a:srgbClr val="B11F42"/>
                </a:solidFill>
              </a:rPr>
              <a:t>Sandblasting</a:t>
            </a:r>
            <a:r>
              <a:rPr lang="it-IT" sz="2800" dirty="0" smtClean="0">
                <a:solidFill>
                  <a:srgbClr val="B11F42"/>
                </a:solidFill>
              </a:rPr>
              <a:t> procedure </a:t>
            </a:r>
            <a:r>
              <a:rPr lang="it-IT" sz="2800" dirty="0" err="1" smtClean="0">
                <a:solidFill>
                  <a:srgbClr val="B11F42"/>
                </a:solidFill>
              </a:rPr>
              <a:t>is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used</a:t>
            </a:r>
            <a:r>
              <a:rPr lang="it-IT" sz="2800" dirty="0" smtClean="0">
                <a:solidFill>
                  <a:srgbClr val="B11F42"/>
                </a:solidFill>
              </a:rPr>
              <a:t> to </a:t>
            </a:r>
            <a:r>
              <a:rPr lang="it-IT" sz="2800" dirty="0" err="1" smtClean="0">
                <a:solidFill>
                  <a:srgbClr val="B11F42"/>
                </a:solidFill>
              </a:rPr>
              <a:t>modify</a:t>
            </a:r>
            <a:r>
              <a:rPr lang="it-IT" sz="2800" dirty="0" smtClean="0">
                <a:solidFill>
                  <a:srgbClr val="B11F42"/>
                </a:solidFill>
              </a:rPr>
              <a:t> the </a:t>
            </a:r>
            <a:r>
              <a:rPr lang="it-IT" sz="2800" dirty="0" err="1" smtClean="0">
                <a:solidFill>
                  <a:srgbClr val="B11F42"/>
                </a:solidFill>
              </a:rPr>
              <a:t>roughness</a:t>
            </a:r>
            <a:r>
              <a:rPr lang="it-IT" sz="2800" dirty="0" smtClean="0">
                <a:solidFill>
                  <a:srgbClr val="B11F42"/>
                </a:solidFill>
              </a:rPr>
              <a:t>: an </a:t>
            </a:r>
            <a:r>
              <a:rPr lang="it-IT" sz="2800" dirty="0" err="1" smtClean="0">
                <a:solidFill>
                  <a:srgbClr val="B11F42"/>
                </a:solidFill>
              </a:rPr>
              <a:t>homogeneous</a:t>
            </a:r>
            <a:r>
              <a:rPr lang="it-IT" sz="2800" dirty="0" smtClean="0">
                <a:solidFill>
                  <a:srgbClr val="B11F42"/>
                </a:solidFill>
              </a:rPr>
              <a:t> and </a:t>
            </a:r>
            <a:r>
              <a:rPr lang="it-IT" sz="2800" dirty="0" err="1" smtClean="0">
                <a:solidFill>
                  <a:srgbClr val="B11F42"/>
                </a:solidFill>
              </a:rPr>
              <a:t>highly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controlled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topography</a:t>
            </a:r>
            <a:r>
              <a:rPr lang="it-IT" sz="2800" dirty="0" smtClean="0">
                <a:solidFill>
                  <a:srgbClr val="B11F42"/>
                </a:solidFill>
              </a:rPr>
              <a:t> can be </a:t>
            </a:r>
            <a:r>
              <a:rPr lang="it-IT" sz="2800" dirty="0" err="1" smtClean="0">
                <a:solidFill>
                  <a:srgbClr val="B11F42"/>
                </a:solidFill>
              </a:rPr>
              <a:t>obtained</a:t>
            </a:r>
            <a:r>
              <a:rPr lang="it-IT" sz="2800" dirty="0" smtClean="0">
                <a:solidFill>
                  <a:srgbClr val="B11F42"/>
                </a:solidFill>
              </a:rPr>
              <a:t>.</a:t>
            </a:r>
          </a:p>
        </p:txBody>
      </p:sp>
      <p:sp>
        <p:nvSpPr>
          <p:cNvPr id="49" name="CasellaDiTesto 48"/>
          <p:cNvSpPr txBox="1"/>
          <p:nvPr/>
        </p:nvSpPr>
        <p:spPr>
          <a:xfrm>
            <a:off x="552140" y="22096553"/>
            <a:ext cx="663442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>
                <a:solidFill>
                  <a:srgbClr val="B11F42"/>
                </a:solidFill>
              </a:rPr>
              <a:t>The </a:t>
            </a:r>
            <a:r>
              <a:rPr lang="it-IT" sz="2800" dirty="0" err="1" smtClean="0">
                <a:solidFill>
                  <a:srgbClr val="B11F42"/>
                </a:solidFill>
              </a:rPr>
              <a:t>roughness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control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by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sandblasting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increases</a:t>
            </a:r>
            <a:r>
              <a:rPr lang="it-IT" sz="2800" dirty="0" smtClean="0">
                <a:solidFill>
                  <a:srgbClr val="B11F42"/>
                </a:solidFill>
              </a:rPr>
              <a:t> the </a:t>
            </a:r>
            <a:r>
              <a:rPr lang="it-IT" sz="2800" dirty="0" err="1" smtClean="0">
                <a:solidFill>
                  <a:srgbClr val="B11F42"/>
                </a:solidFill>
              </a:rPr>
              <a:t>hydrophobicity</a:t>
            </a:r>
            <a:r>
              <a:rPr lang="it-IT" sz="2800" dirty="0" smtClean="0">
                <a:solidFill>
                  <a:srgbClr val="B11F42"/>
                </a:solidFill>
              </a:rPr>
              <a:t>  and the </a:t>
            </a:r>
            <a:r>
              <a:rPr lang="it-IT" sz="2800" dirty="0" err="1" smtClean="0">
                <a:solidFill>
                  <a:srgbClr val="B11F42"/>
                </a:solidFill>
              </a:rPr>
              <a:t>homogeneity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of</a:t>
            </a:r>
            <a:r>
              <a:rPr lang="it-IT" sz="2800" dirty="0" smtClean="0">
                <a:solidFill>
                  <a:srgbClr val="B11F42"/>
                </a:solidFill>
              </a:rPr>
              <a:t> the  </a:t>
            </a:r>
            <a:r>
              <a:rPr lang="it-IT" sz="2800" dirty="0" err="1" smtClean="0">
                <a:solidFill>
                  <a:srgbClr val="B11F42"/>
                </a:solidFill>
              </a:rPr>
              <a:t>samples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coating</a:t>
            </a:r>
            <a:r>
              <a:rPr lang="it-IT" sz="2800" dirty="0" smtClean="0">
                <a:solidFill>
                  <a:srgbClr val="B11F42"/>
                </a:solidFill>
              </a:rPr>
              <a:t>.</a:t>
            </a:r>
            <a:endParaRPr lang="it-IT" sz="2800" strike="sngStrike" dirty="0" smtClean="0">
              <a:solidFill>
                <a:srgbClr val="B11F42"/>
              </a:solidFill>
            </a:endParaRPr>
          </a:p>
        </p:txBody>
      </p:sp>
      <p:sp>
        <p:nvSpPr>
          <p:cNvPr id="51" name="CasellaDiTesto 50"/>
          <p:cNvSpPr txBox="1"/>
          <p:nvPr/>
        </p:nvSpPr>
        <p:spPr>
          <a:xfrm>
            <a:off x="22493862" y="22052788"/>
            <a:ext cx="56954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>
                <a:solidFill>
                  <a:srgbClr val="B11F42"/>
                </a:solidFill>
              </a:rPr>
              <a:t>The </a:t>
            </a:r>
            <a:r>
              <a:rPr lang="it-IT" sz="2800" dirty="0" err="1" smtClean="0">
                <a:solidFill>
                  <a:srgbClr val="B11F42"/>
                </a:solidFill>
              </a:rPr>
              <a:t>presence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of</a:t>
            </a:r>
            <a:r>
              <a:rPr lang="it-IT" sz="2800" dirty="0" smtClean="0">
                <a:solidFill>
                  <a:srgbClr val="B11F42"/>
                </a:solidFill>
              </a:rPr>
              <a:t> a post </a:t>
            </a:r>
            <a:r>
              <a:rPr lang="it-IT" sz="2800" dirty="0" err="1" smtClean="0">
                <a:solidFill>
                  <a:srgbClr val="B11F42"/>
                </a:solidFill>
              </a:rPr>
              <a:t>thermal</a:t>
            </a:r>
            <a:r>
              <a:rPr lang="it-IT" sz="2800" dirty="0" smtClean="0">
                <a:solidFill>
                  <a:srgbClr val="B11F42"/>
                </a:solidFill>
              </a:rPr>
              <a:t> treatment can induce a </a:t>
            </a:r>
            <a:r>
              <a:rPr lang="it-IT" sz="2800" dirty="0" err="1" smtClean="0">
                <a:solidFill>
                  <a:srgbClr val="B11F42"/>
                </a:solidFill>
              </a:rPr>
              <a:t>further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increase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of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superhydrophobicity</a:t>
            </a:r>
            <a:r>
              <a:rPr lang="it-IT" sz="2800" dirty="0" smtClean="0">
                <a:solidFill>
                  <a:srgbClr val="B11F42"/>
                </a:solidFill>
              </a:rPr>
              <a:t>.</a:t>
            </a:r>
            <a:endParaRPr lang="it-IT" sz="2800" dirty="0"/>
          </a:p>
        </p:txBody>
      </p:sp>
      <p:sp>
        <p:nvSpPr>
          <p:cNvPr id="52" name="Freccia a destra 51"/>
          <p:cNvSpPr/>
          <p:nvPr/>
        </p:nvSpPr>
        <p:spPr>
          <a:xfrm>
            <a:off x="7744386" y="20144482"/>
            <a:ext cx="1728192" cy="648072"/>
          </a:xfrm>
          <a:prstGeom prst="rightArrow">
            <a:avLst/>
          </a:prstGeom>
          <a:solidFill>
            <a:srgbClr val="B11F42"/>
          </a:solidFill>
          <a:ln>
            <a:solidFill>
              <a:srgbClr val="B11F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3" name="Freccia a destra 52"/>
          <p:cNvSpPr/>
          <p:nvPr/>
        </p:nvSpPr>
        <p:spPr>
          <a:xfrm>
            <a:off x="19960284" y="20123962"/>
            <a:ext cx="1728192" cy="648072"/>
          </a:xfrm>
          <a:prstGeom prst="rightArrow">
            <a:avLst/>
          </a:prstGeom>
          <a:solidFill>
            <a:srgbClr val="B11F42"/>
          </a:solidFill>
          <a:ln>
            <a:solidFill>
              <a:srgbClr val="B11F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4" name="CasellaDiTesto 53"/>
          <p:cNvSpPr txBox="1"/>
          <p:nvPr/>
        </p:nvSpPr>
        <p:spPr>
          <a:xfrm>
            <a:off x="17187882" y="27124886"/>
            <a:ext cx="101115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>
                <a:solidFill>
                  <a:srgbClr val="B11F42"/>
                </a:solidFill>
              </a:rPr>
              <a:t>In agreement with </a:t>
            </a:r>
            <a:r>
              <a:rPr lang="it-IT" sz="2800" dirty="0" err="1" smtClean="0">
                <a:solidFill>
                  <a:srgbClr val="B11F42"/>
                </a:solidFill>
              </a:rPr>
              <a:t>experimental</a:t>
            </a:r>
            <a:r>
              <a:rPr lang="it-IT" sz="2800" dirty="0" smtClean="0">
                <a:solidFill>
                  <a:srgbClr val="B11F42"/>
                </a:solidFill>
              </a:rPr>
              <a:t> data the </a:t>
            </a:r>
            <a:r>
              <a:rPr lang="it-IT" sz="2800" dirty="0" err="1" smtClean="0">
                <a:solidFill>
                  <a:srgbClr val="B11F42"/>
                </a:solidFill>
              </a:rPr>
              <a:t>surface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tensions</a:t>
            </a:r>
            <a:r>
              <a:rPr lang="it-IT" sz="2800" dirty="0" smtClean="0">
                <a:solidFill>
                  <a:srgbClr val="B11F42"/>
                </a:solidFill>
              </a:rPr>
              <a:t> are low.</a:t>
            </a:r>
          </a:p>
        </p:txBody>
      </p:sp>
      <p:sp>
        <p:nvSpPr>
          <p:cNvPr id="57" name="CasellaDiTesto 56"/>
          <p:cNvSpPr txBox="1"/>
          <p:nvPr/>
        </p:nvSpPr>
        <p:spPr>
          <a:xfrm>
            <a:off x="17498144" y="32601866"/>
            <a:ext cx="109055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smtClean="0">
                <a:solidFill>
                  <a:srgbClr val="B11F42"/>
                </a:solidFill>
              </a:rPr>
              <a:t>The SEM </a:t>
            </a:r>
            <a:r>
              <a:rPr lang="it-IT" sz="2800" dirty="0" err="1" smtClean="0">
                <a:solidFill>
                  <a:srgbClr val="B11F42"/>
                </a:solidFill>
              </a:rPr>
              <a:t>images</a:t>
            </a:r>
            <a:r>
              <a:rPr lang="it-IT" sz="2800" dirty="0" smtClean="0">
                <a:solidFill>
                  <a:srgbClr val="B11F42"/>
                </a:solidFill>
              </a:rPr>
              <a:t> show a complete </a:t>
            </a:r>
            <a:r>
              <a:rPr lang="it-IT" sz="2800" dirty="0" err="1" smtClean="0">
                <a:solidFill>
                  <a:srgbClr val="B11F42"/>
                </a:solidFill>
              </a:rPr>
              <a:t>coating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of</a:t>
            </a:r>
            <a:r>
              <a:rPr lang="it-IT" sz="2800" dirty="0" smtClean="0">
                <a:solidFill>
                  <a:srgbClr val="B11F42"/>
                </a:solidFill>
              </a:rPr>
              <a:t> the </a:t>
            </a:r>
            <a:r>
              <a:rPr lang="it-IT" sz="2800" dirty="0" err="1" smtClean="0">
                <a:solidFill>
                  <a:srgbClr val="B11F42"/>
                </a:solidFill>
              </a:rPr>
              <a:t>substrate</a:t>
            </a:r>
            <a:r>
              <a:rPr lang="it-IT" sz="2800" dirty="0" smtClean="0">
                <a:solidFill>
                  <a:srgbClr val="B11F42"/>
                </a:solidFill>
              </a:rPr>
              <a:t> and </a:t>
            </a:r>
            <a:r>
              <a:rPr lang="it-IT" sz="2800" dirty="0" err="1" smtClean="0">
                <a:solidFill>
                  <a:srgbClr val="B11F42"/>
                </a:solidFill>
              </a:rPr>
              <a:t>also</a:t>
            </a:r>
            <a:r>
              <a:rPr lang="it-IT" sz="2800" dirty="0" smtClean="0">
                <a:solidFill>
                  <a:srgbClr val="B11F42"/>
                </a:solidFill>
              </a:rPr>
              <a:t> the </a:t>
            </a:r>
            <a:r>
              <a:rPr lang="it-IT" sz="2800" dirty="0" err="1" smtClean="0">
                <a:solidFill>
                  <a:srgbClr val="B11F42"/>
                </a:solidFill>
              </a:rPr>
              <a:t>presence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of</a:t>
            </a:r>
            <a:r>
              <a:rPr lang="it-IT" sz="2800" dirty="0" smtClean="0">
                <a:solidFill>
                  <a:srgbClr val="B11F42"/>
                </a:solidFill>
              </a:rPr>
              <a:t> a micro- and nano-scale </a:t>
            </a:r>
            <a:r>
              <a:rPr lang="it-IT" sz="2800" dirty="0" err="1" smtClean="0">
                <a:solidFill>
                  <a:srgbClr val="B11F42"/>
                </a:solidFill>
              </a:rPr>
              <a:t>roughness</a:t>
            </a:r>
            <a:r>
              <a:rPr lang="it-IT" sz="2800" dirty="0" smtClean="0">
                <a:solidFill>
                  <a:srgbClr val="B11F42"/>
                </a:solidFill>
              </a:rPr>
              <a:t> are </a:t>
            </a:r>
            <a:r>
              <a:rPr lang="it-IT" sz="2800" dirty="0" err="1" smtClean="0">
                <a:solidFill>
                  <a:srgbClr val="B11F42"/>
                </a:solidFill>
              </a:rPr>
              <a:t>observed</a:t>
            </a:r>
            <a:r>
              <a:rPr lang="it-IT" sz="2800" dirty="0" smtClean="0">
                <a:solidFill>
                  <a:srgbClr val="B11F42"/>
                </a:solidFill>
              </a:rPr>
              <a:t>.</a:t>
            </a:r>
          </a:p>
        </p:txBody>
      </p:sp>
      <p:sp>
        <p:nvSpPr>
          <p:cNvPr id="59" name="CasellaDiTesto 58"/>
          <p:cNvSpPr txBox="1"/>
          <p:nvPr/>
        </p:nvSpPr>
        <p:spPr>
          <a:xfrm>
            <a:off x="9329702" y="25267498"/>
            <a:ext cx="564360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err="1" smtClean="0">
                <a:solidFill>
                  <a:srgbClr val="B11F42"/>
                </a:solidFill>
              </a:rPr>
              <a:t>Bouncing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studies</a:t>
            </a:r>
            <a:r>
              <a:rPr lang="it-IT" sz="2800" dirty="0" smtClean="0">
                <a:solidFill>
                  <a:srgbClr val="B11F42"/>
                </a:solidFill>
              </a:rPr>
              <a:t> show a complete </a:t>
            </a:r>
            <a:r>
              <a:rPr lang="it-IT" sz="2800" dirty="0" err="1" smtClean="0">
                <a:solidFill>
                  <a:srgbClr val="B11F42"/>
                </a:solidFill>
              </a:rPr>
              <a:t>rebound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that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means</a:t>
            </a:r>
            <a:r>
              <a:rPr lang="it-IT" sz="2800" dirty="0" smtClean="0">
                <a:solidFill>
                  <a:srgbClr val="B11F42"/>
                </a:solidFill>
              </a:rPr>
              <a:t> the </a:t>
            </a:r>
            <a:r>
              <a:rPr lang="it-IT" sz="2800" dirty="0" err="1" smtClean="0">
                <a:solidFill>
                  <a:srgbClr val="B11F42"/>
                </a:solidFill>
              </a:rPr>
              <a:t>presence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of</a:t>
            </a:r>
            <a:r>
              <a:rPr lang="it-IT" sz="2800" dirty="0" smtClean="0">
                <a:solidFill>
                  <a:srgbClr val="B11F42"/>
                </a:solidFill>
              </a:rPr>
              <a:t> a Cassie state SH, in </a:t>
            </a:r>
            <a:r>
              <a:rPr lang="it-IT" sz="2800" dirty="0" err="1" smtClean="0">
                <a:solidFill>
                  <a:srgbClr val="B11F42"/>
                </a:solidFill>
              </a:rPr>
              <a:t>accordance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with</a:t>
            </a:r>
            <a:r>
              <a:rPr lang="it-IT" sz="2800" dirty="0" smtClean="0">
                <a:solidFill>
                  <a:srgbClr val="B11F42"/>
                </a:solidFill>
              </a:rPr>
              <a:t> the low </a:t>
            </a:r>
            <a:r>
              <a:rPr lang="it-IT" sz="2800" dirty="0" err="1" smtClean="0">
                <a:solidFill>
                  <a:srgbClr val="B11F42"/>
                </a:solidFill>
              </a:rPr>
              <a:t>dynamic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hysteresis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contact</a:t>
            </a:r>
            <a:r>
              <a:rPr lang="it-IT" sz="2800" dirty="0" smtClean="0">
                <a:solidFill>
                  <a:srgbClr val="B11F42"/>
                </a:solidFill>
              </a:rPr>
              <a:t> angle.</a:t>
            </a:r>
          </a:p>
        </p:txBody>
      </p:sp>
      <p:sp>
        <p:nvSpPr>
          <p:cNvPr id="60" name="CasellaDiTesto 59"/>
          <p:cNvSpPr txBox="1"/>
          <p:nvPr/>
        </p:nvSpPr>
        <p:spPr>
          <a:xfrm>
            <a:off x="144016" y="29696654"/>
            <a:ext cx="17115304" cy="4001095"/>
          </a:xfrm>
          <a:prstGeom prst="rect">
            <a:avLst/>
          </a:prstGeom>
          <a:solidFill>
            <a:schemeClr val="bg1"/>
          </a:solidFill>
          <a:ln w="63500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4400" b="1" dirty="0" smtClean="0">
                <a:solidFill>
                  <a:srgbClr val="B11F42"/>
                </a:solidFill>
              </a:rPr>
              <a:t>CONCLUSIONS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3000" b="1" dirty="0" smtClean="0"/>
              <a:t>The target </a:t>
            </a:r>
            <a:r>
              <a:rPr lang="it-IT" sz="3000" b="1" dirty="0" err="1" smtClean="0"/>
              <a:t>of</a:t>
            </a:r>
            <a:r>
              <a:rPr lang="it-IT" sz="3000" b="1" dirty="0" smtClean="0"/>
              <a:t> cheap, easy and fast </a:t>
            </a:r>
            <a:r>
              <a:rPr lang="it-IT" sz="3000" b="1" dirty="0" err="1" smtClean="0"/>
              <a:t>superhydrophobic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coating</a:t>
            </a:r>
            <a:r>
              <a:rPr lang="it-IT" sz="3000" b="1" dirty="0" smtClean="0"/>
              <a:t> production </a:t>
            </a:r>
            <a:r>
              <a:rPr lang="it-IT" sz="3000" b="1" dirty="0" err="1" smtClean="0"/>
              <a:t>is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achieved</a:t>
            </a:r>
            <a:r>
              <a:rPr lang="it-IT" sz="3000" b="1" dirty="0" smtClean="0"/>
              <a:t>; </a:t>
            </a:r>
            <a:r>
              <a:rPr lang="it-IT" sz="3000" b="1" dirty="0" err="1" smtClean="0"/>
              <a:t>this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technique</a:t>
            </a:r>
            <a:r>
              <a:rPr lang="it-IT" sz="3000" b="1" dirty="0" smtClean="0"/>
              <a:t> can </a:t>
            </a:r>
            <a:r>
              <a:rPr lang="it-IT" sz="3000" b="1" dirty="0" err="1" smtClean="0"/>
              <a:t>be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applied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to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large</a:t>
            </a:r>
            <a:r>
              <a:rPr lang="it-IT" sz="3000" b="1" dirty="0" smtClean="0"/>
              <a:t> scale </a:t>
            </a:r>
            <a:r>
              <a:rPr lang="it-IT" sz="3000" b="1" dirty="0" err="1" smtClean="0"/>
              <a:t>surfaces</a:t>
            </a:r>
            <a:r>
              <a:rPr lang="it-IT" sz="3000" b="1" dirty="0" smtClean="0"/>
              <a:t> and </a:t>
            </a:r>
            <a:r>
              <a:rPr lang="it-IT" sz="3000" b="1" dirty="0" err="1" smtClean="0"/>
              <a:t>for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complex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samples</a:t>
            </a:r>
            <a:r>
              <a:rPr lang="it-IT" sz="3000" b="1" dirty="0" smtClean="0"/>
              <a:t> due </a:t>
            </a:r>
            <a:r>
              <a:rPr lang="it-IT" sz="3000" b="1" dirty="0" err="1" smtClean="0"/>
              <a:t>to</a:t>
            </a:r>
            <a:r>
              <a:rPr lang="it-IT" sz="3000" b="1" dirty="0" smtClean="0"/>
              <a:t> the </a:t>
            </a:r>
            <a:r>
              <a:rPr lang="it-IT" sz="3000" b="1" dirty="0" err="1" smtClean="0"/>
              <a:t>fact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that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it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is</a:t>
            </a:r>
            <a:r>
              <a:rPr lang="it-IT" sz="3000" b="1" dirty="0" smtClean="0"/>
              <a:t> a </a:t>
            </a:r>
            <a:r>
              <a:rPr lang="it-IT" sz="3000" b="1" dirty="0" err="1" smtClean="0"/>
              <a:t>dipping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deposition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method</a:t>
            </a:r>
            <a:r>
              <a:rPr lang="it-IT" sz="3000" b="1" dirty="0" smtClean="0"/>
              <a:t>; 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it-IT" sz="3000" b="1" dirty="0" smtClean="0"/>
              <a:t>In </a:t>
            </a:r>
            <a:r>
              <a:rPr lang="it-IT" sz="3000" b="1" dirty="0" err="1" smtClean="0"/>
              <a:t>accordance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to</a:t>
            </a:r>
            <a:r>
              <a:rPr lang="it-IT" sz="3000" b="1" dirty="0" smtClean="0"/>
              <a:t> the </a:t>
            </a:r>
            <a:r>
              <a:rPr lang="it-IT" sz="3000" b="1" dirty="0" err="1" smtClean="0"/>
              <a:t>results</a:t>
            </a:r>
            <a:r>
              <a:rPr lang="it-IT" sz="3000" b="1" dirty="0" smtClean="0"/>
              <a:t>, the best </a:t>
            </a:r>
            <a:r>
              <a:rPr lang="it-IT" sz="3000" b="1" dirty="0" err="1" smtClean="0"/>
              <a:t>choice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is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to</a:t>
            </a:r>
            <a:r>
              <a:rPr lang="it-IT" sz="3000" b="1" dirty="0" smtClean="0"/>
              <a:t> produce SHS </a:t>
            </a:r>
            <a:r>
              <a:rPr lang="it-IT" sz="3000" b="1" dirty="0" err="1" smtClean="0"/>
              <a:t>by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applying</a:t>
            </a:r>
            <a:r>
              <a:rPr lang="it-IT" sz="3000" b="1" dirty="0" smtClean="0"/>
              <a:t> a C12 </a:t>
            </a:r>
            <a:r>
              <a:rPr lang="it-IT" sz="3000" b="1" dirty="0" err="1" smtClean="0"/>
              <a:t>spacer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hydrophobic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coating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onto</a:t>
            </a:r>
            <a:r>
              <a:rPr lang="it-IT" sz="3000" b="1" dirty="0" smtClean="0"/>
              <a:t> a </a:t>
            </a:r>
            <a:r>
              <a:rPr lang="it-IT" sz="3000" b="1" dirty="0" err="1" smtClean="0"/>
              <a:t>sandblasted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substrate</a:t>
            </a:r>
            <a:r>
              <a:rPr lang="it-IT" sz="3000" b="1" dirty="0" smtClean="0"/>
              <a:t>, 6min </a:t>
            </a:r>
            <a:r>
              <a:rPr lang="it-IT" sz="3000" b="1" dirty="0" err="1" smtClean="0"/>
              <a:t>etched</a:t>
            </a:r>
            <a:r>
              <a:rPr lang="it-IT" sz="3000" b="1" dirty="0" smtClean="0"/>
              <a:t>, </a:t>
            </a:r>
            <a:r>
              <a:rPr lang="it-IT" sz="3000" b="1" dirty="0" err="1" smtClean="0"/>
              <a:t>followed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by</a:t>
            </a:r>
            <a:r>
              <a:rPr lang="it-IT" sz="3000" b="1" dirty="0" smtClean="0"/>
              <a:t> a post </a:t>
            </a:r>
            <a:r>
              <a:rPr lang="it-IT" sz="3000" b="1" dirty="0" err="1" smtClean="0"/>
              <a:t>thermal</a:t>
            </a:r>
            <a:r>
              <a:rPr lang="it-IT" sz="3000" b="1" dirty="0" smtClean="0"/>
              <a:t> treatment;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000" b="1" dirty="0" smtClean="0"/>
              <a:t>  </a:t>
            </a:r>
            <a:r>
              <a:rPr lang="it-IT" sz="3000" b="1" dirty="0" err="1" smtClean="0"/>
              <a:t>Adhesion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force</a:t>
            </a:r>
            <a:r>
              <a:rPr lang="it-IT" sz="3000" b="1" dirty="0" smtClean="0"/>
              <a:t> data do </a:t>
            </a:r>
            <a:r>
              <a:rPr lang="it-IT" sz="3000" b="1" dirty="0" err="1" smtClean="0"/>
              <a:t>not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allow</a:t>
            </a:r>
            <a:r>
              <a:rPr lang="it-IT" sz="3000" b="1" dirty="0" smtClean="0"/>
              <a:t> the </a:t>
            </a:r>
            <a:r>
              <a:rPr lang="it-IT" sz="3000" b="1" dirty="0" err="1" smtClean="0"/>
              <a:t>prediction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of</a:t>
            </a:r>
            <a:r>
              <a:rPr lang="it-IT" sz="3000" b="1" dirty="0" smtClean="0"/>
              <a:t> the SHS </a:t>
            </a:r>
            <a:r>
              <a:rPr lang="it-IT" sz="3000" b="1" dirty="0" err="1" smtClean="0"/>
              <a:t>durability</a:t>
            </a:r>
            <a:r>
              <a:rPr lang="it-IT" sz="3000" b="1" dirty="0" smtClean="0"/>
              <a:t>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000" b="1" dirty="0" smtClean="0"/>
              <a:t>  </a:t>
            </a:r>
            <a:r>
              <a:rPr lang="it-IT" sz="3000" b="1" dirty="0" err="1" smtClean="0"/>
              <a:t>Nowadays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there</a:t>
            </a:r>
            <a:r>
              <a:rPr lang="it-IT" sz="3000" b="1" dirty="0" smtClean="0"/>
              <a:t> are </a:t>
            </a:r>
            <a:r>
              <a:rPr lang="it-IT" sz="3000" b="1" dirty="0" err="1" smtClean="0"/>
              <a:t>not</a:t>
            </a:r>
            <a:r>
              <a:rPr lang="it-IT" sz="3000" b="1" dirty="0" smtClean="0"/>
              <a:t> standard </a:t>
            </a:r>
            <a:r>
              <a:rPr lang="it-IT" sz="3000" b="1" dirty="0" err="1" smtClean="0"/>
              <a:t>analytical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methods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to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determine</a:t>
            </a:r>
            <a:r>
              <a:rPr lang="it-IT" sz="3000" b="1" dirty="0" smtClean="0"/>
              <a:t> </a:t>
            </a:r>
            <a:r>
              <a:rPr lang="it-IT" sz="3000" b="1" dirty="0" err="1" smtClean="0"/>
              <a:t>durability</a:t>
            </a:r>
            <a:r>
              <a:rPr lang="it-IT" sz="3000" b="1" dirty="0" smtClean="0"/>
              <a:t>.      </a:t>
            </a:r>
          </a:p>
        </p:txBody>
      </p:sp>
      <p:sp>
        <p:nvSpPr>
          <p:cNvPr id="61" name="CasellaDiTesto 60"/>
          <p:cNvSpPr txBox="1"/>
          <p:nvPr/>
        </p:nvSpPr>
        <p:spPr>
          <a:xfrm>
            <a:off x="9258264" y="22052789"/>
            <a:ext cx="112872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err="1" smtClean="0">
                <a:solidFill>
                  <a:srgbClr val="B11F42"/>
                </a:solidFill>
              </a:rPr>
              <a:t>Etching</a:t>
            </a:r>
            <a:r>
              <a:rPr lang="it-IT" sz="2800" dirty="0" smtClean="0">
                <a:solidFill>
                  <a:srgbClr val="B11F42"/>
                </a:solidFill>
              </a:rPr>
              <a:t> time </a:t>
            </a:r>
            <a:r>
              <a:rPr lang="it-IT" sz="2800" dirty="0" err="1" smtClean="0">
                <a:solidFill>
                  <a:srgbClr val="B11F42"/>
                </a:solidFill>
              </a:rPr>
              <a:t>influences</a:t>
            </a:r>
            <a:r>
              <a:rPr lang="it-IT" sz="2800" dirty="0" smtClean="0">
                <a:solidFill>
                  <a:srgbClr val="B11F42"/>
                </a:solidFill>
              </a:rPr>
              <a:t> the </a:t>
            </a:r>
            <a:r>
              <a:rPr lang="it-IT" sz="2800" dirty="0" err="1" smtClean="0">
                <a:solidFill>
                  <a:srgbClr val="B11F42"/>
                </a:solidFill>
              </a:rPr>
              <a:t>amount</a:t>
            </a:r>
            <a:r>
              <a:rPr lang="it-IT" sz="2800" dirty="0" smtClean="0">
                <a:solidFill>
                  <a:srgbClr val="B11F42"/>
                </a:solidFill>
              </a:rPr>
              <a:t> of </a:t>
            </a:r>
            <a:r>
              <a:rPr lang="it-IT" sz="2800" dirty="0" err="1" smtClean="0">
                <a:solidFill>
                  <a:srgbClr val="B11F42"/>
                </a:solidFill>
              </a:rPr>
              <a:t>active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sites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onto</a:t>
            </a:r>
            <a:r>
              <a:rPr lang="it-IT" sz="2800" dirty="0" smtClean="0">
                <a:solidFill>
                  <a:srgbClr val="B11F42"/>
                </a:solidFill>
              </a:rPr>
              <a:t> the </a:t>
            </a:r>
            <a:r>
              <a:rPr lang="it-IT" sz="2800" dirty="0" err="1" smtClean="0">
                <a:solidFill>
                  <a:srgbClr val="B11F42"/>
                </a:solidFill>
              </a:rPr>
              <a:t>substrate</a:t>
            </a:r>
            <a:r>
              <a:rPr lang="it-IT" sz="2800" dirty="0" smtClean="0">
                <a:solidFill>
                  <a:srgbClr val="B11F42"/>
                </a:solidFill>
              </a:rPr>
              <a:t>:  the </a:t>
            </a:r>
            <a:r>
              <a:rPr lang="it-IT" sz="2800" dirty="0" err="1" smtClean="0">
                <a:solidFill>
                  <a:srgbClr val="B11F42"/>
                </a:solidFill>
              </a:rPr>
              <a:t>higher</a:t>
            </a:r>
            <a:r>
              <a:rPr lang="it-IT" sz="2800" dirty="0" smtClean="0">
                <a:solidFill>
                  <a:srgbClr val="B11F42"/>
                </a:solidFill>
              </a:rPr>
              <a:t> the </a:t>
            </a:r>
            <a:r>
              <a:rPr lang="it-IT" sz="2800" dirty="0" err="1" smtClean="0">
                <a:solidFill>
                  <a:srgbClr val="B11F42"/>
                </a:solidFill>
              </a:rPr>
              <a:t>number</a:t>
            </a:r>
            <a:r>
              <a:rPr lang="it-IT" sz="2800" dirty="0" smtClean="0">
                <a:solidFill>
                  <a:srgbClr val="B11F42"/>
                </a:solidFill>
              </a:rPr>
              <a:t> of </a:t>
            </a:r>
            <a:r>
              <a:rPr lang="it-IT" sz="2800" dirty="0" err="1" smtClean="0">
                <a:solidFill>
                  <a:srgbClr val="B11F42"/>
                </a:solidFill>
              </a:rPr>
              <a:t>available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active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sites</a:t>
            </a:r>
            <a:r>
              <a:rPr lang="it-IT" sz="2800" dirty="0" smtClean="0">
                <a:solidFill>
                  <a:srgbClr val="B11F42"/>
                </a:solidFill>
              </a:rPr>
              <a:t> the </a:t>
            </a:r>
            <a:r>
              <a:rPr lang="it-IT" sz="2800" dirty="0" err="1" smtClean="0">
                <a:solidFill>
                  <a:srgbClr val="B11F42"/>
                </a:solidFill>
              </a:rPr>
              <a:t>higher</a:t>
            </a:r>
            <a:r>
              <a:rPr lang="it-IT" sz="2800" dirty="0" smtClean="0">
                <a:solidFill>
                  <a:srgbClr val="B11F42"/>
                </a:solidFill>
              </a:rPr>
              <a:t>  the </a:t>
            </a:r>
            <a:r>
              <a:rPr lang="it-IT" sz="2800" dirty="0" err="1" smtClean="0">
                <a:solidFill>
                  <a:srgbClr val="B11F42"/>
                </a:solidFill>
              </a:rPr>
              <a:t>number</a:t>
            </a:r>
            <a:r>
              <a:rPr lang="it-IT" sz="2800" dirty="0" smtClean="0">
                <a:solidFill>
                  <a:srgbClr val="B11F42"/>
                </a:solidFill>
              </a:rPr>
              <a:t> of </a:t>
            </a:r>
            <a:r>
              <a:rPr lang="it-IT" sz="2800" dirty="0" err="1" smtClean="0">
                <a:solidFill>
                  <a:srgbClr val="B11F42"/>
                </a:solidFill>
              </a:rPr>
              <a:t>anchored</a:t>
            </a:r>
            <a:r>
              <a:rPr lang="it-IT" sz="2800" dirty="0" smtClean="0">
                <a:solidFill>
                  <a:srgbClr val="B11F42"/>
                </a:solidFill>
              </a:rPr>
              <a:t> SAM </a:t>
            </a:r>
            <a:r>
              <a:rPr lang="it-IT" sz="2800" dirty="0" err="1" smtClean="0">
                <a:solidFill>
                  <a:srgbClr val="B11F42"/>
                </a:solidFill>
              </a:rPr>
              <a:t>molecules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is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obtained</a:t>
            </a:r>
            <a:r>
              <a:rPr lang="it-IT" sz="2800" dirty="0" smtClean="0">
                <a:solidFill>
                  <a:srgbClr val="B11F42"/>
                </a:solidFill>
              </a:rPr>
              <a:t>; SAM with C18 </a:t>
            </a:r>
            <a:r>
              <a:rPr lang="it-IT" sz="2800" dirty="0" err="1" smtClean="0">
                <a:solidFill>
                  <a:srgbClr val="B11F42"/>
                </a:solidFill>
              </a:rPr>
              <a:t>spacer</a:t>
            </a:r>
            <a:r>
              <a:rPr lang="it-IT" sz="2800" dirty="0" smtClean="0">
                <a:solidFill>
                  <a:srgbClr val="B11F42"/>
                </a:solidFill>
              </a:rPr>
              <a:t> shows an opposite trend: </a:t>
            </a:r>
            <a:r>
              <a:rPr lang="it-IT" sz="2800" dirty="0" err="1" smtClean="0">
                <a:solidFill>
                  <a:srgbClr val="B11F42"/>
                </a:solidFill>
              </a:rPr>
              <a:t>lowering</a:t>
            </a:r>
            <a:r>
              <a:rPr lang="it-IT" sz="2800" dirty="0" smtClean="0">
                <a:solidFill>
                  <a:srgbClr val="B11F42"/>
                </a:solidFill>
              </a:rPr>
              <a:t> of </a:t>
            </a:r>
            <a:r>
              <a:rPr lang="it-IT" sz="2800" dirty="0" err="1" smtClean="0">
                <a:solidFill>
                  <a:srgbClr val="B11F42"/>
                </a:solidFill>
              </a:rPr>
              <a:t>contact</a:t>
            </a:r>
            <a:r>
              <a:rPr lang="it-IT" sz="2800" dirty="0" smtClean="0">
                <a:solidFill>
                  <a:srgbClr val="B11F42"/>
                </a:solidFill>
              </a:rPr>
              <a:t> angle with </a:t>
            </a:r>
            <a:r>
              <a:rPr lang="it-IT" sz="2800" dirty="0" err="1" smtClean="0">
                <a:solidFill>
                  <a:srgbClr val="B11F42"/>
                </a:solidFill>
              </a:rPr>
              <a:t>increasing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etching</a:t>
            </a:r>
            <a:r>
              <a:rPr lang="it-IT" sz="2800" dirty="0" smtClean="0">
                <a:solidFill>
                  <a:srgbClr val="B11F42"/>
                </a:solidFill>
              </a:rPr>
              <a:t> time can be </a:t>
            </a:r>
            <a:r>
              <a:rPr lang="it-IT" sz="2800" dirty="0" err="1" smtClean="0">
                <a:solidFill>
                  <a:srgbClr val="B11F42"/>
                </a:solidFill>
              </a:rPr>
              <a:t>explained</a:t>
            </a:r>
            <a:r>
              <a:rPr lang="it-IT" sz="2800" dirty="0" smtClean="0">
                <a:solidFill>
                  <a:srgbClr val="B11F42"/>
                </a:solidFill>
              </a:rPr>
              <a:t> by the  bending of the </a:t>
            </a:r>
            <a:r>
              <a:rPr lang="it-IT" sz="2800" dirty="0" err="1" smtClean="0">
                <a:solidFill>
                  <a:srgbClr val="B11F42"/>
                </a:solidFill>
              </a:rPr>
              <a:t>alkylic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chain</a:t>
            </a:r>
            <a:r>
              <a:rPr lang="it-IT" sz="2800" dirty="0" smtClean="0">
                <a:solidFill>
                  <a:srgbClr val="B11F42"/>
                </a:solidFill>
              </a:rPr>
              <a:t> due to </a:t>
            </a:r>
            <a:r>
              <a:rPr lang="it-IT" sz="2800" dirty="0" err="1" smtClean="0">
                <a:solidFill>
                  <a:srgbClr val="B11F42"/>
                </a:solidFill>
              </a:rPr>
              <a:t>its</a:t>
            </a:r>
            <a:r>
              <a:rPr lang="it-IT" sz="2800" dirty="0" smtClean="0">
                <a:solidFill>
                  <a:srgbClr val="B11F42"/>
                </a:solidFill>
              </a:rPr>
              <a:t> eccessive </a:t>
            </a:r>
            <a:r>
              <a:rPr lang="it-IT" sz="2800" dirty="0" err="1" smtClean="0">
                <a:solidFill>
                  <a:srgbClr val="B11F42"/>
                </a:solidFill>
              </a:rPr>
              <a:t>length</a:t>
            </a:r>
            <a:r>
              <a:rPr lang="it-IT" sz="2800" dirty="0" smtClean="0">
                <a:solidFill>
                  <a:srgbClr val="B11F42"/>
                </a:solidFill>
              </a:rPr>
              <a:t>.</a:t>
            </a:r>
          </a:p>
        </p:txBody>
      </p:sp>
      <p:sp>
        <p:nvSpPr>
          <p:cNvPr id="43" name="CasellaDiTesto 42"/>
          <p:cNvSpPr txBox="1"/>
          <p:nvPr/>
        </p:nvSpPr>
        <p:spPr>
          <a:xfrm>
            <a:off x="16774832" y="9979766"/>
            <a:ext cx="61280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dirty="0" err="1" smtClean="0">
                <a:solidFill>
                  <a:srgbClr val="B11F42"/>
                </a:solidFill>
              </a:rPr>
              <a:t>Mild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carbon</a:t>
            </a:r>
            <a:r>
              <a:rPr lang="it-IT" sz="2800" dirty="0" smtClean="0">
                <a:solidFill>
                  <a:srgbClr val="B11F42"/>
                </a:solidFill>
              </a:rPr>
              <a:t> steel </a:t>
            </a:r>
            <a:r>
              <a:rPr lang="it-IT" sz="2800" dirty="0" err="1" smtClean="0">
                <a:solidFill>
                  <a:srgbClr val="B11F42"/>
                </a:solidFill>
              </a:rPr>
              <a:t>is</a:t>
            </a:r>
            <a:r>
              <a:rPr lang="it-IT" sz="2800" dirty="0" smtClean="0">
                <a:solidFill>
                  <a:srgbClr val="B11F42"/>
                </a:solidFill>
              </a:rPr>
              <a:t> </a:t>
            </a:r>
            <a:r>
              <a:rPr lang="it-IT" sz="2800" dirty="0" err="1" smtClean="0">
                <a:solidFill>
                  <a:srgbClr val="B11F42"/>
                </a:solidFill>
              </a:rPr>
              <a:t>used</a:t>
            </a:r>
            <a:r>
              <a:rPr lang="it-IT" sz="2800" dirty="0" smtClean="0">
                <a:solidFill>
                  <a:srgbClr val="B11F42"/>
                </a:solidFill>
              </a:rPr>
              <a:t> in </a:t>
            </a:r>
            <a:r>
              <a:rPr lang="it-IT" sz="2800" dirty="0" err="1" smtClean="0">
                <a:solidFill>
                  <a:srgbClr val="B11F42"/>
                </a:solidFill>
              </a:rPr>
              <a:t>our</a:t>
            </a:r>
            <a:r>
              <a:rPr lang="it-IT" sz="2800" dirty="0" smtClean="0">
                <a:solidFill>
                  <a:srgbClr val="B11F42"/>
                </a:solidFill>
              </a:rPr>
              <a:t> work </a:t>
            </a:r>
            <a:r>
              <a:rPr lang="it-IT" sz="2800" dirty="0" err="1" smtClean="0">
                <a:solidFill>
                  <a:srgbClr val="B11F42"/>
                </a:solidFill>
              </a:rPr>
              <a:t>to</a:t>
            </a:r>
            <a:r>
              <a:rPr lang="it-IT" sz="2800" dirty="0" smtClean="0">
                <a:solidFill>
                  <a:srgbClr val="B11F42"/>
                </a:solidFill>
              </a:rPr>
              <a:t> cut the SH </a:t>
            </a:r>
            <a:r>
              <a:rPr lang="it-IT" sz="2800" dirty="0" err="1" smtClean="0">
                <a:solidFill>
                  <a:srgbClr val="B11F42"/>
                </a:solidFill>
              </a:rPr>
              <a:t>materials</a:t>
            </a:r>
            <a:r>
              <a:rPr lang="it-IT" sz="2800" dirty="0" smtClean="0">
                <a:solidFill>
                  <a:srgbClr val="B11F42"/>
                </a:solidFill>
              </a:rPr>
              <a:t> production </a:t>
            </a:r>
            <a:r>
              <a:rPr lang="it-IT" sz="2800" dirty="0" err="1" smtClean="0">
                <a:solidFill>
                  <a:srgbClr val="B11F42"/>
                </a:solidFill>
              </a:rPr>
              <a:t>costs</a:t>
            </a:r>
            <a:r>
              <a:rPr lang="it-IT" sz="2800" dirty="0" smtClean="0">
                <a:solidFill>
                  <a:srgbClr val="B11F42"/>
                </a:solidFill>
              </a:rPr>
              <a:t>.</a:t>
            </a:r>
          </a:p>
          <a:p>
            <a:endParaRPr lang="it-IT" sz="2800" dirty="0"/>
          </a:p>
        </p:txBody>
      </p:sp>
      <p:sp>
        <p:nvSpPr>
          <p:cNvPr id="50" name="Parentesi graffa chiusa 49"/>
          <p:cNvSpPr/>
          <p:nvPr/>
        </p:nvSpPr>
        <p:spPr>
          <a:xfrm rot="5400000">
            <a:off x="14723271" y="4229006"/>
            <a:ext cx="714380" cy="6215106"/>
          </a:xfrm>
          <a:prstGeom prst="rightBrace">
            <a:avLst>
              <a:gd name="adj1" fmla="val 0"/>
              <a:gd name="adj2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4" name="Immagin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44" y="27624952"/>
            <a:ext cx="9638786" cy="1927757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157415" y="27767828"/>
            <a:ext cx="5531985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451653" y="27767828"/>
            <a:ext cx="5522707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9198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1932</TotalTime>
  <Words>1108</Words>
  <Application>Microsoft Office PowerPoint</Application>
  <PresentationFormat>Personalizzato</PresentationFormat>
  <Paragraphs>185</Paragraphs>
  <Slides>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Presentazione standard di PowerPoint</vt:lpstr>
    </vt:vector>
  </TitlesOfParts>
  <Company>Dipartimento CMIC - Politecnico di Milano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Sara Ottoboni</dc:creator>
  <cp:lastModifiedBy>Paolo Gronchi</cp:lastModifiedBy>
  <cp:revision>104</cp:revision>
  <dcterms:created xsi:type="dcterms:W3CDTF">2014-09-05T13:12:28Z</dcterms:created>
  <dcterms:modified xsi:type="dcterms:W3CDTF">2014-09-29T07:27:14Z</dcterms:modified>
</cp:coreProperties>
</file>